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256" r:id="rId2"/>
    <p:sldId id="258" r:id="rId3"/>
    <p:sldId id="263" r:id="rId4"/>
    <p:sldId id="264" r:id="rId5"/>
    <p:sldId id="265" r:id="rId6"/>
    <p:sldId id="266" r:id="rId7"/>
    <p:sldId id="267" r:id="rId8"/>
    <p:sldId id="269" r:id="rId9"/>
    <p:sldId id="280" r:id="rId10"/>
    <p:sldId id="270" r:id="rId11"/>
    <p:sldId id="271" r:id="rId12"/>
    <p:sldId id="272" r:id="rId13"/>
    <p:sldId id="273" r:id="rId14"/>
    <p:sldId id="274" r:id="rId15"/>
    <p:sldId id="281" r:id="rId16"/>
    <p:sldId id="279" r:id="rId17"/>
    <p:sldId id="278" r:id="rId18"/>
    <p:sldId id="275" r:id="rId19"/>
    <p:sldId id="282" r:id="rId20"/>
    <p:sldId id="276" r:id="rId21"/>
    <p:sldId id="277" r:id="rId22"/>
    <p:sldId id="259" r:id="rId23"/>
    <p:sldId id="283" r:id="rId24"/>
    <p:sldId id="285" r:id="rId25"/>
    <p:sldId id="284" r:id="rId26"/>
    <p:sldId id="286" r:id="rId27"/>
    <p:sldId id="287" r:id="rId28"/>
    <p:sldId id="291" r:id="rId29"/>
    <p:sldId id="293" r:id="rId30"/>
    <p:sldId id="294" r:id="rId31"/>
    <p:sldId id="289" r:id="rId32"/>
    <p:sldId id="292" r:id="rId33"/>
    <p:sldId id="296" r:id="rId34"/>
    <p:sldId id="297" r:id="rId35"/>
    <p:sldId id="298" r:id="rId36"/>
    <p:sldId id="299" r:id="rId37"/>
    <p:sldId id="300" r:id="rId38"/>
    <p:sldId id="301" r:id="rId39"/>
    <p:sldId id="261" r:id="rId40"/>
    <p:sldId id="303" r:id="rId41"/>
    <p:sldId id="306" r:id="rId42"/>
    <p:sldId id="305" r:id="rId43"/>
    <p:sldId id="304" r:id="rId44"/>
    <p:sldId id="307" r:id="rId45"/>
    <p:sldId id="308" r:id="rId46"/>
    <p:sldId id="309" r:id="rId47"/>
    <p:sldId id="310" r:id="rId48"/>
    <p:sldId id="311" r:id="rId49"/>
    <p:sldId id="312" r:id="rId50"/>
    <p:sldId id="321" r:id="rId51"/>
    <p:sldId id="313" r:id="rId52"/>
    <p:sldId id="320" r:id="rId53"/>
    <p:sldId id="318" r:id="rId54"/>
    <p:sldId id="319" r:id="rId55"/>
    <p:sldId id="322" r:id="rId56"/>
    <p:sldId id="323" r:id="rId57"/>
    <p:sldId id="353" r:id="rId58"/>
    <p:sldId id="315" r:id="rId59"/>
    <p:sldId id="325" r:id="rId60"/>
    <p:sldId id="327" r:id="rId61"/>
    <p:sldId id="326" r:id="rId62"/>
    <p:sldId id="328" r:id="rId63"/>
    <p:sldId id="354" r:id="rId64"/>
    <p:sldId id="324" r:id="rId65"/>
    <p:sldId id="329" r:id="rId66"/>
    <p:sldId id="302" r:id="rId67"/>
    <p:sldId id="337" r:id="rId68"/>
    <p:sldId id="338" r:id="rId69"/>
    <p:sldId id="339" r:id="rId70"/>
    <p:sldId id="340" r:id="rId71"/>
    <p:sldId id="330" r:id="rId72"/>
    <p:sldId id="335" r:id="rId73"/>
    <p:sldId id="344" r:id="rId74"/>
    <p:sldId id="341" r:id="rId75"/>
    <p:sldId id="343" r:id="rId76"/>
    <p:sldId id="333" r:id="rId77"/>
    <p:sldId id="345" r:id="rId78"/>
    <p:sldId id="347" r:id="rId79"/>
    <p:sldId id="348" r:id="rId80"/>
    <p:sldId id="349" r:id="rId81"/>
    <p:sldId id="350" r:id="rId82"/>
    <p:sldId id="351" r:id="rId83"/>
    <p:sldId id="346" r:id="rId84"/>
    <p:sldId id="317" r:id="rId85"/>
    <p:sldId id="331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09F6E3-3C49-F640-9968-903843ED0966}">
          <p14:sldIdLst>
            <p14:sldId id="256"/>
            <p14:sldId id="258"/>
            <p14:sldId id="263"/>
            <p14:sldId id="264"/>
            <p14:sldId id="265"/>
            <p14:sldId id="266"/>
            <p14:sldId id="267"/>
            <p14:sldId id="269"/>
            <p14:sldId id="280"/>
            <p14:sldId id="270"/>
            <p14:sldId id="271"/>
            <p14:sldId id="272"/>
            <p14:sldId id="273"/>
            <p14:sldId id="274"/>
            <p14:sldId id="281"/>
            <p14:sldId id="279"/>
            <p14:sldId id="278"/>
            <p14:sldId id="275"/>
            <p14:sldId id="282"/>
            <p14:sldId id="276"/>
            <p14:sldId id="277"/>
            <p14:sldId id="259"/>
            <p14:sldId id="283"/>
            <p14:sldId id="285"/>
            <p14:sldId id="284"/>
            <p14:sldId id="286"/>
            <p14:sldId id="287"/>
            <p14:sldId id="291"/>
            <p14:sldId id="293"/>
            <p14:sldId id="294"/>
            <p14:sldId id="289"/>
            <p14:sldId id="292"/>
            <p14:sldId id="296"/>
            <p14:sldId id="297"/>
            <p14:sldId id="298"/>
            <p14:sldId id="299"/>
            <p14:sldId id="300"/>
            <p14:sldId id="301"/>
            <p14:sldId id="261"/>
            <p14:sldId id="303"/>
            <p14:sldId id="306"/>
            <p14:sldId id="305"/>
            <p14:sldId id="304"/>
            <p14:sldId id="307"/>
            <p14:sldId id="308"/>
            <p14:sldId id="309"/>
            <p14:sldId id="310"/>
            <p14:sldId id="311"/>
            <p14:sldId id="312"/>
            <p14:sldId id="321"/>
            <p14:sldId id="313"/>
            <p14:sldId id="320"/>
            <p14:sldId id="318"/>
            <p14:sldId id="319"/>
            <p14:sldId id="322"/>
            <p14:sldId id="323"/>
            <p14:sldId id="353"/>
            <p14:sldId id="315"/>
            <p14:sldId id="325"/>
            <p14:sldId id="327"/>
            <p14:sldId id="326"/>
            <p14:sldId id="328"/>
            <p14:sldId id="354"/>
            <p14:sldId id="324"/>
            <p14:sldId id="329"/>
            <p14:sldId id="302"/>
            <p14:sldId id="337"/>
            <p14:sldId id="338"/>
            <p14:sldId id="339"/>
            <p14:sldId id="340"/>
            <p14:sldId id="330"/>
            <p14:sldId id="335"/>
            <p14:sldId id="344"/>
            <p14:sldId id="341"/>
            <p14:sldId id="343"/>
            <p14:sldId id="333"/>
            <p14:sldId id="345"/>
            <p14:sldId id="347"/>
            <p14:sldId id="348"/>
            <p14:sldId id="349"/>
            <p14:sldId id="350"/>
            <p14:sldId id="351"/>
            <p14:sldId id="346"/>
            <p14:sldId id="317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76"/>
    <p:restoredTop sz="73368"/>
  </p:normalViewPr>
  <p:slideViewPr>
    <p:cSldViewPr snapToGrid="0" snapToObjects="1">
      <p:cViewPr varScale="1">
        <p:scale>
          <a:sx n="64" d="100"/>
          <a:sy n="64" d="100"/>
        </p:scale>
        <p:origin x="936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8CCEE-C47D-6C49-8FD6-6A21A5DF8F97}" type="doc">
      <dgm:prSet loTypeId="urn:microsoft.com/office/officeart/2005/8/layout/orgChart1" loCatId="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420DD6D-06DA-D348-878B-49F4D1CBB1B0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9AC973DA-634A-A34F-944D-06BAAEB5B282}" type="parTrans" cxnId="{9026FB17-A9D8-0F4C-9C59-49BEF2D0195B}">
      <dgm:prSet/>
      <dgm:spPr/>
      <dgm:t>
        <a:bodyPr/>
        <a:lstStyle/>
        <a:p>
          <a:endParaRPr lang="en-US"/>
        </a:p>
      </dgm:t>
    </dgm:pt>
    <dgm:pt modelId="{20309A48-D3D6-8C4C-9DDA-4C00B2E5DC81}" type="sibTrans" cxnId="{9026FB17-A9D8-0F4C-9C59-49BEF2D0195B}">
      <dgm:prSet/>
      <dgm:spPr/>
      <dgm:t>
        <a:bodyPr/>
        <a:lstStyle/>
        <a:p>
          <a:endParaRPr lang="en-US"/>
        </a:p>
      </dgm:t>
    </dgm:pt>
    <dgm:pt modelId="{2B35F5AC-F0A7-8245-B50C-D562F03672D1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34AE813-8AE8-D144-B751-09027A443FAE}" type="parTrans" cxnId="{31093033-062A-5746-B04D-4F3D666402A4}">
      <dgm:prSet/>
      <dgm:spPr/>
      <dgm:t>
        <a:bodyPr/>
        <a:lstStyle/>
        <a:p>
          <a:endParaRPr lang="en-US"/>
        </a:p>
      </dgm:t>
    </dgm:pt>
    <dgm:pt modelId="{E35F2707-9BB9-7148-A5FC-845F134DDCDA}" type="sibTrans" cxnId="{31093033-062A-5746-B04D-4F3D666402A4}">
      <dgm:prSet/>
      <dgm:spPr/>
      <dgm:t>
        <a:bodyPr/>
        <a:lstStyle/>
        <a:p>
          <a:endParaRPr lang="en-US"/>
        </a:p>
      </dgm:t>
    </dgm:pt>
    <dgm:pt modelId="{E5F92871-002A-E34B-80F8-1CF30C2AC8AD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9E8F7EF8-A4C4-8145-82B8-5D285C6B01FF}" type="parTrans" cxnId="{1586FBCE-E83E-3443-8235-93577F8EDBBB}">
      <dgm:prSet/>
      <dgm:spPr/>
      <dgm:t>
        <a:bodyPr/>
        <a:lstStyle/>
        <a:p>
          <a:endParaRPr lang="en-US"/>
        </a:p>
      </dgm:t>
    </dgm:pt>
    <dgm:pt modelId="{C4AD92F7-08E3-7B46-9D93-11D60D84465B}" type="sibTrans" cxnId="{1586FBCE-E83E-3443-8235-93577F8EDBBB}">
      <dgm:prSet/>
      <dgm:spPr/>
      <dgm:t>
        <a:bodyPr/>
        <a:lstStyle/>
        <a:p>
          <a:endParaRPr lang="en-US"/>
        </a:p>
      </dgm:t>
    </dgm:pt>
    <dgm:pt modelId="{BEC62B01-7947-6043-9517-D373589B87DF}" type="asst">
      <dgm:prSet/>
      <dgm:spPr/>
      <dgm:t>
        <a:bodyPr/>
        <a:lstStyle/>
        <a:p>
          <a:endParaRPr lang="en-US" dirty="0"/>
        </a:p>
      </dgm:t>
    </dgm:pt>
    <dgm:pt modelId="{AB1B957D-4223-2743-996D-3ADF8A90F908}" type="parTrans" cxnId="{2F57C28B-3C16-9B47-9AF7-48FDA44275EB}">
      <dgm:prSet/>
      <dgm:spPr/>
      <dgm:t>
        <a:bodyPr/>
        <a:lstStyle/>
        <a:p>
          <a:endParaRPr lang="en-US"/>
        </a:p>
      </dgm:t>
    </dgm:pt>
    <dgm:pt modelId="{5C5AB006-AD4D-E646-8416-67411DB9BAA9}" type="sibTrans" cxnId="{2F57C28B-3C16-9B47-9AF7-48FDA44275EB}">
      <dgm:prSet/>
      <dgm:spPr/>
      <dgm:t>
        <a:bodyPr/>
        <a:lstStyle/>
        <a:p>
          <a:endParaRPr lang="en-US"/>
        </a:p>
      </dgm:t>
    </dgm:pt>
    <dgm:pt modelId="{6987F18D-4EA5-8148-8D71-6AFD193215EC}" type="asst">
      <dgm:prSet/>
      <dgm:spPr/>
      <dgm:t>
        <a:bodyPr/>
        <a:lstStyle/>
        <a:p>
          <a:endParaRPr lang="en-US"/>
        </a:p>
      </dgm:t>
    </dgm:pt>
    <dgm:pt modelId="{3C9566C4-BAA9-6B4F-8923-5047C6E7ECA8}" type="parTrans" cxnId="{1A4149B0-256A-B54A-926C-FA97112DE0A9}">
      <dgm:prSet/>
      <dgm:spPr/>
      <dgm:t>
        <a:bodyPr/>
        <a:lstStyle/>
        <a:p>
          <a:endParaRPr lang="en-US"/>
        </a:p>
      </dgm:t>
    </dgm:pt>
    <dgm:pt modelId="{A71C3327-C498-3942-8A4B-6329833E5317}" type="sibTrans" cxnId="{1A4149B0-256A-B54A-926C-FA97112DE0A9}">
      <dgm:prSet/>
      <dgm:spPr/>
      <dgm:t>
        <a:bodyPr/>
        <a:lstStyle/>
        <a:p>
          <a:endParaRPr lang="en-US"/>
        </a:p>
      </dgm:t>
    </dgm:pt>
    <dgm:pt modelId="{CDF597F3-5B15-D94E-BFF5-C90F181A61A7}" type="asst">
      <dgm:prSet/>
      <dgm:spPr/>
      <dgm:t>
        <a:bodyPr/>
        <a:lstStyle/>
        <a:p>
          <a:endParaRPr lang="en-US"/>
        </a:p>
      </dgm:t>
    </dgm:pt>
    <dgm:pt modelId="{B8EC7CB6-9FB1-6C4C-9B93-59DDE131DC21}" type="parTrans" cxnId="{226E9B1F-6888-3243-8622-1AF531114443}">
      <dgm:prSet/>
      <dgm:spPr/>
      <dgm:t>
        <a:bodyPr/>
        <a:lstStyle/>
        <a:p>
          <a:endParaRPr lang="en-US"/>
        </a:p>
      </dgm:t>
    </dgm:pt>
    <dgm:pt modelId="{2A2FD0E0-3E6F-7F42-A97C-1985E0EA88BA}" type="sibTrans" cxnId="{226E9B1F-6888-3243-8622-1AF531114443}">
      <dgm:prSet/>
      <dgm:spPr/>
      <dgm:t>
        <a:bodyPr/>
        <a:lstStyle/>
        <a:p>
          <a:endParaRPr lang="en-US"/>
        </a:p>
      </dgm:t>
    </dgm:pt>
    <dgm:pt modelId="{98CC223F-3B67-8A4A-B1F2-A33B6393F159}" type="asst">
      <dgm:prSet/>
      <dgm:spPr/>
      <dgm:t>
        <a:bodyPr/>
        <a:lstStyle/>
        <a:p>
          <a:endParaRPr lang="en-US"/>
        </a:p>
      </dgm:t>
    </dgm:pt>
    <dgm:pt modelId="{995A46D0-E8FF-8841-A6C4-2DDB905D6F46}" type="parTrans" cxnId="{6B864FA0-2ADE-1841-979F-EE547D52FF53}">
      <dgm:prSet/>
      <dgm:spPr/>
      <dgm:t>
        <a:bodyPr/>
        <a:lstStyle/>
        <a:p>
          <a:endParaRPr lang="en-US"/>
        </a:p>
      </dgm:t>
    </dgm:pt>
    <dgm:pt modelId="{216A49F1-687C-EB46-BD28-F03ECC748C4C}" type="sibTrans" cxnId="{6B864FA0-2ADE-1841-979F-EE547D52FF53}">
      <dgm:prSet/>
      <dgm:spPr/>
      <dgm:t>
        <a:bodyPr/>
        <a:lstStyle/>
        <a:p>
          <a:endParaRPr lang="en-US"/>
        </a:p>
      </dgm:t>
    </dgm:pt>
    <dgm:pt modelId="{03EF7056-0FEB-834E-9593-508FE60522F7}" type="asst">
      <dgm:prSet/>
      <dgm:spPr>
        <a:noFill/>
      </dgm:spPr>
      <dgm:t>
        <a:bodyPr/>
        <a:lstStyle/>
        <a:p>
          <a:endParaRPr lang="en-US"/>
        </a:p>
      </dgm:t>
    </dgm:pt>
    <dgm:pt modelId="{84AAC47A-91C3-1148-AE71-C695D8B6CF52}" type="sibTrans" cxnId="{A64A8E28-817E-9644-8331-FCEF8DBA6F0D}">
      <dgm:prSet/>
      <dgm:spPr/>
      <dgm:t>
        <a:bodyPr/>
        <a:lstStyle/>
        <a:p>
          <a:endParaRPr lang="en-US"/>
        </a:p>
      </dgm:t>
    </dgm:pt>
    <dgm:pt modelId="{56B27C71-0A95-B245-A5D2-6BBA668EE4BA}" type="parTrans" cxnId="{A64A8E28-817E-9644-8331-FCEF8DBA6F0D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E5DE3463-BB67-DD4A-BBD8-3CC759D01372}" type="asst">
      <dgm:prSet/>
      <dgm:spPr>
        <a:noFill/>
      </dgm:spPr>
      <dgm:t>
        <a:bodyPr/>
        <a:lstStyle/>
        <a:p>
          <a:endParaRPr lang="en-US"/>
        </a:p>
      </dgm:t>
    </dgm:pt>
    <dgm:pt modelId="{FBDCF693-BAB9-1B42-997B-8C961A45B321}" type="sibTrans" cxnId="{423BF32D-3D73-1E45-BAF3-246BEEA4E128}">
      <dgm:prSet/>
      <dgm:spPr/>
      <dgm:t>
        <a:bodyPr/>
        <a:lstStyle/>
        <a:p>
          <a:endParaRPr lang="en-US"/>
        </a:p>
      </dgm:t>
    </dgm:pt>
    <dgm:pt modelId="{03DA0604-9717-4F48-917B-B57693E03FC1}" type="parTrans" cxnId="{423BF32D-3D73-1E45-BAF3-246BEEA4E128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470A2883-1542-7D49-82D5-DF5FD26027F2}" type="asst">
      <dgm:prSet/>
      <dgm:spPr>
        <a:noFill/>
      </dgm:spPr>
      <dgm:t>
        <a:bodyPr/>
        <a:lstStyle/>
        <a:p>
          <a:endParaRPr lang="en-US"/>
        </a:p>
      </dgm:t>
    </dgm:pt>
    <dgm:pt modelId="{ED7F2086-9572-C845-BD54-A5E740CDF8DA}" type="sibTrans" cxnId="{314881C0-1AEE-0340-8EB0-A8CCDC521946}">
      <dgm:prSet/>
      <dgm:spPr/>
      <dgm:t>
        <a:bodyPr/>
        <a:lstStyle/>
        <a:p>
          <a:endParaRPr lang="en-US"/>
        </a:p>
      </dgm:t>
    </dgm:pt>
    <dgm:pt modelId="{FA06EED0-D59C-134B-A0B8-945B68777138}" type="parTrans" cxnId="{314881C0-1AEE-0340-8EB0-A8CCDC521946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A600ACD3-3872-F843-96D6-170117875F0F}" type="asst">
      <dgm:prSet/>
      <dgm:spPr>
        <a:noFill/>
      </dgm:spPr>
      <dgm:t>
        <a:bodyPr/>
        <a:lstStyle/>
        <a:p>
          <a:endParaRPr lang="en-US"/>
        </a:p>
      </dgm:t>
    </dgm:pt>
    <dgm:pt modelId="{5F4D1517-F7F6-674F-972A-3493A586A9B0}" type="sibTrans" cxnId="{F7B29949-C65B-5041-9174-E55CF3CB73B9}">
      <dgm:prSet/>
      <dgm:spPr/>
      <dgm:t>
        <a:bodyPr/>
        <a:lstStyle/>
        <a:p>
          <a:endParaRPr lang="en-US"/>
        </a:p>
      </dgm:t>
    </dgm:pt>
    <dgm:pt modelId="{4D1918A0-AA21-FC48-AC0E-5C5FD8AE4DF8}" type="parTrans" cxnId="{F7B29949-C65B-5041-9174-E55CF3CB73B9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B4ECC1B2-F4F6-1644-9643-1D22E251EB89}" type="asst">
      <dgm:prSet/>
      <dgm:spPr>
        <a:noFill/>
      </dgm:spPr>
      <dgm:t>
        <a:bodyPr/>
        <a:lstStyle/>
        <a:p>
          <a:endParaRPr lang="en-US" dirty="0"/>
        </a:p>
      </dgm:t>
    </dgm:pt>
    <dgm:pt modelId="{B0B7C779-1E72-AD47-986C-00F74C3B0414}" type="sibTrans" cxnId="{EA795384-BE3F-C44B-BC76-7890B2CA22B3}">
      <dgm:prSet/>
      <dgm:spPr/>
      <dgm:t>
        <a:bodyPr/>
        <a:lstStyle/>
        <a:p>
          <a:endParaRPr lang="en-US"/>
        </a:p>
      </dgm:t>
    </dgm:pt>
    <dgm:pt modelId="{4F3339D4-BBDC-0040-9931-DAAE2FAB90EE}" type="parTrans" cxnId="{EA795384-BE3F-C44B-BC76-7890B2CA22B3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1BADC08C-7483-314E-BF8E-24E40CF19C72}" type="asst">
      <dgm:prSet/>
      <dgm:spPr>
        <a:noFill/>
      </dgm:spPr>
      <dgm:t>
        <a:bodyPr/>
        <a:lstStyle/>
        <a:p>
          <a:endParaRPr lang="en-US"/>
        </a:p>
      </dgm:t>
    </dgm:pt>
    <dgm:pt modelId="{F8501357-5640-534F-A922-D5CA74F1EC63}" type="sibTrans" cxnId="{09A80F71-F56F-C44B-8EB2-ED7F329E404A}">
      <dgm:prSet/>
      <dgm:spPr/>
      <dgm:t>
        <a:bodyPr/>
        <a:lstStyle/>
        <a:p>
          <a:endParaRPr lang="en-US"/>
        </a:p>
      </dgm:t>
    </dgm:pt>
    <dgm:pt modelId="{B15A6CF8-1D5D-C84E-A342-FCC0981DF720}" type="parTrans" cxnId="{09A80F71-F56F-C44B-8EB2-ED7F329E404A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7E239CEC-E7F1-B04F-841D-EE31628AB0EC}" type="pres">
      <dgm:prSet presAssocID="{BEC8CCEE-C47D-6C49-8FD6-6A21A5DF8F9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5B2D81-0C8A-354A-A3CB-A797CAA77D5A}" type="pres">
      <dgm:prSet presAssocID="{3420DD6D-06DA-D348-878B-49F4D1CBB1B0}" presName="hierRoot1" presStyleCnt="0">
        <dgm:presLayoutVars>
          <dgm:hierBranch val="init"/>
        </dgm:presLayoutVars>
      </dgm:prSet>
      <dgm:spPr/>
    </dgm:pt>
    <dgm:pt modelId="{DA2F5141-926F-3349-AF8F-30C80945802E}" type="pres">
      <dgm:prSet presAssocID="{3420DD6D-06DA-D348-878B-49F4D1CBB1B0}" presName="rootComposite1" presStyleCnt="0"/>
      <dgm:spPr/>
    </dgm:pt>
    <dgm:pt modelId="{C2DA142B-5DB0-234D-91B3-DDD2261EFB7A}" type="pres">
      <dgm:prSet presAssocID="{3420DD6D-06DA-D348-878B-49F4D1CBB1B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EE0687-A3AC-064A-9317-0D0B61B10A2C}" type="pres">
      <dgm:prSet presAssocID="{3420DD6D-06DA-D348-878B-49F4D1CBB1B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CBD1B710-335A-B84E-B62A-4198E0A83900}" type="pres">
      <dgm:prSet presAssocID="{3420DD6D-06DA-D348-878B-49F4D1CBB1B0}" presName="hierChild2" presStyleCnt="0"/>
      <dgm:spPr/>
    </dgm:pt>
    <dgm:pt modelId="{D421F671-3E9D-CA47-B7D2-0BFA8F1BBA5E}" type="pres">
      <dgm:prSet presAssocID="{134AE813-8AE8-D144-B751-09027A443FAE}" presName="Name37" presStyleLbl="parChTrans1D2" presStyleIdx="0" presStyleCnt="2"/>
      <dgm:spPr/>
      <dgm:t>
        <a:bodyPr/>
        <a:lstStyle/>
        <a:p>
          <a:endParaRPr lang="en-US"/>
        </a:p>
      </dgm:t>
    </dgm:pt>
    <dgm:pt modelId="{2A00E6B4-4466-1F41-B938-9DBCC45709F8}" type="pres">
      <dgm:prSet presAssocID="{2B35F5AC-F0A7-8245-B50C-D562F03672D1}" presName="hierRoot2" presStyleCnt="0">
        <dgm:presLayoutVars>
          <dgm:hierBranch val="init"/>
        </dgm:presLayoutVars>
      </dgm:prSet>
      <dgm:spPr/>
    </dgm:pt>
    <dgm:pt modelId="{49DA64CB-43DE-EB48-B1FE-35E33E96BEDF}" type="pres">
      <dgm:prSet presAssocID="{2B35F5AC-F0A7-8245-B50C-D562F03672D1}" presName="rootComposite" presStyleCnt="0"/>
      <dgm:spPr/>
    </dgm:pt>
    <dgm:pt modelId="{EB951E3B-1CB3-6B4C-8B3D-19E5C8614892}" type="pres">
      <dgm:prSet presAssocID="{2B35F5AC-F0A7-8245-B50C-D562F03672D1}" presName="rootText" presStyleLbl="node2" presStyleIdx="0" presStyleCnt="2" custLinFactNeighborX="-2902" custLinFactNeighborY="105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55B09C-5A5B-834A-92EB-E24A5AC72F4C}" type="pres">
      <dgm:prSet presAssocID="{2B35F5AC-F0A7-8245-B50C-D562F03672D1}" presName="rootConnector" presStyleLbl="node2" presStyleIdx="0" presStyleCnt="2"/>
      <dgm:spPr/>
      <dgm:t>
        <a:bodyPr/>
        <a:lstStyle/>
        <a:p>
          <a:endParaRPr lang="en-US"/>
        </a:p>
      </dgm:t>
    </dgm:pt>
    <dgm:pt modelId="{6E0F9271-0F94-0842-B8A2-1ED5CE4CB5A3}" type="pres">
      <dgm:prSet presAssocID="{2B35F5AC-F0A7-8245-B50C-D562F03672D1}" presName="hierChild4" presStyleCnt="0"/>
      <dgm:spPr/>
    </dgm:pt>
    <dgm:pt modelId="{0CC17194-C764-A343-984B-248A96E7ECBE}" type="pres">
      <dgm:prSet presAssocID="{2B35F5AC-F0A7-8245-B50C-D562F03672D1}" presName="hierChild5" presStyleCnt="0"/>
      <dgm:spPr/>
    </dgm:pt>
    <dgm:pt modelId="{42B22ACF-0ECA-B24A-AA82-25017CB61E12}" type="pres">
      <dgm:prSet presAssocID="{AB1B957D-4223-2743-996D-3ADF8A90F908}" presName="Name111" presStyleLbl="parChTrans1D3" presStyleIdx="0" presStyleCnt="4"/>
      <dgm:spPr/>
      <dgm:t>
        <a:bodyPr/>
        <a:lstStyle/>
        <a:p>
          <a:endParaRPr lang="en-US"/>
        </a:p>
      </dgm:t>
    </dgm:pt>
    <dgm:pt modelId="{06913AD0-8E75-BA4E-8E8C-236514B566EF}" type="pres">
      <dgm:prSet presAssocID="{BEC62B01-7947-6043-9517-D373589B87DF}" presName="hierRoot3" presStyleCnt="0">
        <dgm:presLayoutVars>
          <dgm:hierBranch val="init"/>
        </dgm:presLayoutVars>
      </dgm:prSet>
      <dgm:spPr/>
    </dgm:pt>
    <dgm:pt modelId="{7EC64524-D55A-B84C-B785-21E45FA82E74}" type="pres">
      <dgm:prSet presAssocID="{BEC62B01-7947-6043-9517-D373589B87DF}" presName="rootComposite3" presStyleCnt="0"/>
      <dgm:spPr/>
    </dgm:pt>
    <dgm:pt modelId="{1F2FB9F0-0665-0041-94E4-C9C0A5EBEE0D}" type="pres">
      <dgm:prSet presAssocID="{BEC62B01-7947-6043-9517-D373589B87DF}" presName="rootText3" presStyleLbl="asst2" presStyleIdx="0" presStyleCnt="10" custLinFactNeighborX="-54" custLinFactNeighborY="668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098231-15D2-064D-AD81-FE0D60126832}" type="pres">
      <dgm:prSet presAssocID="{BEC62B01-7947-6043-9517-D373589B87DF}" presName="rootConnector3" presStyleLbl="asst2" presStyleIdx="0" presStyleCnt="10"/>
      <dgm:spPr/>
      <dgm:t>
        <a:bodyPr/>
        <a:lstStyle/>
        <a:p>
          <a:endParaRPr lang="en-US"/>
        </a:p>
      </dgm:t>
    </dgm:pt>
    <dgm:pt modelId="{E786608B-DC41-424C-AA36-013007B0D86E}" type="pres">
      <dgm:prSet presAssocID="{BEC62B01-7947-6043-9517-D373589B87DF}" presName="hierChild6" presStyleCnt="0"/>
      <dgm:spPr/>
    </dgm:pt>
    <dgm:pt modelId="{17EF4AAD-597F-8141-ABEF-FDAE42C39908}" type="pres">
      <dgm:prSet presAssocID="{BEC62B01-7947-6043-9517-D373589B87DF}" presName="hierChild7" presStyleCnt="0"/>
      <dgm:spPr/>
    </dgm:pt>
    <dgm:pt modelId="{8E762DE6-8D94-6645-9F25-D4970C68B3DA}" type="pres">
      <dgm:prSet presAssocID="{3C9566C4-BAA9-6B4F-8923-5047C6E7ECA8}" presName="Name111" presStyleLbl="parChTrans1D3" presStyleIdx="1" presStyleCnt="4"/>
      <dgm:spPr/>
      <dgm:t>
        <a:bodyPr/>
        <a:lstStyle/>
        <a:p>
          <a:endParaRPr lang="en-US"/>
        </a:p>
      </dgm:t>
    </dgm:pt>
    <dgm:pt modelId="{D5905C4B-35F0-314F-A99D-897F6330974B}" type="pres">
      <dgm:prSet presAssocID="{6987F18D-4EA5-8148-8D71-6AFD193215EC}" presName="hierRoot3" presStyleCnt="0">
        <dgm:presLayoutVars>
          <dgm:hierBranch val="init"/>
        </dgm:presLayoutVars>
      </dgm:prSet>
      <dgm:spPr/>
    </dgm:pt>
    <dgm:pt modelId="{63F1FBC6-ECBF-9C41-9814-142CF19300DC}" type="pres">
      <dgm:prSet presAssocID="{6987F18D-4EA5-8148-8D71-6AFD193215EC}" presName="rootComposite3" presStyleCnt="0"/>
      <dgm:spPr/>
    </dgm:pt>
    <dgm:pt modelId="{7BA267D6-BA8E-4A44-89BE-CEF81A9F1F15}" type="pres">
      <dgm:prSet presAssocID="{6987F18D-4EA5-8148-8D71-6AFD193215EC}" presName="rootText3" presStyleLbl="asst2" presStyleIdx="1" presStyleCnt="10" custLinFactNeighborX="-61296" custLinFactNeighborY="7147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79C8A6-3E8A-EE4E-B7EA-592B8F63BDBE}" type="pres">
      <dgm:prSet presAssocID="{6987F18D-4EA5-8148-8D71-6AFD193215EC}" presName="rootConnector3" presStyleLbl="asst2" presStyleIdx="1" presStyleCnt="10"/>
      <dgm:spPr/>
      <dgm:t>
        <a:bodyPr/>
        <a:lstStyle/>
        <a:p>
          <a:endParaRPr lang="en-US"/>
        </a:p>
      </dgm:t>
    </dgm:pt>
    <dgm:pt modelId="{E6114A90-0DF4-5643-87D4-3FC27CE73ADC}" type="pres">
      <dgm:prSet presAssocID="{6987F18D-4EA5-8148-8D71-6AFD193215EC}" presName="hierChild6" presStyleCnt="0"/>
      <dgm:spPr/>
    </dgm:pt>
    <dgm:pt modelId="{80281406-8BEC-8A47-BBCE-53B3E7BC299A}" type="pres">
      <dgm:prSet presAssocID="{6987F18D-4EA5-8148-8D71-6AFD193215EC}" presName="hierChild7" presStyleCnt="0"/>
      <dgm:spPr/>
    </dgm:pt>
    <dgm:pt modelId="{19AE8F69-8C3F-6E4B-9336-97B32B54C702}" type="pres">
      <dgm:prSet presAssocID="{4F3339D4-BBDC-0040-9931-DAAE2FAB90EE}" presName="Name111" presStyleLbl="parChTrans1D4" presStyleIdx="0" presStyleCnt="6"/>
      <dgm:spPr/>
      <dgm:t>
        <a:bodyPr/>
        <a:lstStyle/>
        <a:p>
          <a:endParaRPr lang="en-US"/>
        </a:p>
      </dgm:t>
    </dgm:pt>
    <dgm:pt modelId="{C0B80751-0D41-F84F-B59D-DD33BA5C2D66}" type="pres">
      <dgm:prSet presAssocID="{B4ECC1B2-F4F6-1644-9643-1D22E251EB89}" presName="hierRoot3" presStyleCnt="0">
        <dgm:presLayoutVars>
          <dgm:hierBranch val="init"/>
        </dgm:presLayoutVars>
      </dgm:prSet>
      <dgm:spPr/>
    </dgm:pt>
    <dgm:pt modelId="{3E153ED9-9896-0443-9007-B7B9A76C5FD0}" type="pres">
      <dgm:prSet presAssocID="{B4ECC1B2-F4F6-1644-9643-1D22E251EB89}" presName="rootComposite3" presStyleCnt="0"/>
      <dgm:spPr/>
    </dgm:pt>
    <dgm:pt modelId="{1AAD1F87-1D69-E244-A59B-F62102C3DF8D}" type="pres">
      <dgm:prSet presAssocID="{B4ECC1B2-F4F6-1644-9643-1D22E251EB89}" presName="rootText3" presStyleLbl="asst2" presStyleIdx="2" presStyleCnt="10" custLinFactY="100000" custLinFactNeighborX="-77854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D7885A-B0A0-344C-8601-17638FB1BB14}" type="pres">
      <dgm:prSet presAssocID="{B4ECC1B2-F4F6-1644-9643-1D22E251EB89}" presName="rootConnector3" presStyleLbl="asst2" presStyleIdx="2" presStyleCnt="10"/>
      <dgm:spPr/>
      <dgm:t>
        <a:bodyPr/>
        <a:lstStyle/>
        <a:p>
          <a:endParaRPr lang="en-US"/>
        </a:p>
      </dgm:t>
    </dgm:pt>
    <dgm:pt modelId="{131FF3A2-CF7D-A342-ACA4-F4365960A6A8}" type="pres">
      <dgm:prSet presAssocID="{B4ECC1B2-F4F6-1644-9643-1D22E251EB89}" presName="hierChild6" presStyleCnt="0"/>
      <dgm:spPr/>
    </dgm:pt>
    <dgm:pt modelId="{8CD60EF0-4E46-1047-9837-0816C31D7DFC}" type="pres">
      <dgm:prSet presAssocID="{B4ECC1B2-F4F6-1644-9643-1D22E251EB89}" presName="hierChild7" presStyleCnt="0"/>
      <dgm:spPr/>
    </dgm:pt>
    <dgm:pt modelId="{738B3140-124C-6C4B-BF93-0AEE5A79414A}" type="pres">
      <dgm:prSet presAssocID="{B15A6CF8-1D5D-C84E-A342-FCC0981DF720}" presName="Name111" presStyleLbl="parChTrans1D4" presStyleIdx="1" presStyleCnt="6"/>
      <dgm:spPr/>
      <dgm:t>
        <a:bodyPr/>
        <a:lstStyle/>
        <a:p>
          <a:endParaRPr lang="en-US"/>
        </a:p>
      </dgm:t>
    </dgm:pt>
    <dgm:pt modelId="{D6C11C95-6C71-5F4A-A35D-C6CA9D48596D}" type="pres">
      <dgm:prSet presAssocID="{1BADC08C-7483-314E-BF8E-24E40CF19C72}" presName="hierRoot3" presStyleCnt="0">
        <dgm:presLayoutVars>
          <dgm:hierBranch val="init"/>
        </dgm:presLayoutVars>
      </dgm:prSet>
      <dgm:spPr/>
    </dgm:pt>
    <dgm:pt modelId="{5ED30553-A8A8-D444-A420-67A10F34E665}" type="pres">
      <dgm:prSet presAssocID="{1BADC08C-7483-314E-BF8E-24E40CF19C72}" presName="rootComposite3" presStyleCnt="0"/>
      <dgm:spPr/>
    </dgm:pt>
    <dgm:pt modelId="{9A1459DB-7807-0A41-80E4-3447203BDCEF}" type="pres">
      <dgm:prSet presAssocID="{1BADC08C-7483-314E-BF8E-24E40CF19C72}" presName="rootText3" presStyleLbl="asst2" presStyleIdx="3" presStyleCnt="10" custLinFactY="100000" custLinFactNeighborX="-32107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F94750-6158-B540-A6D3-D7A6301A59F5}" type="pres">
      <dgm:prSet presAssocID="{1BADC08C-7483-314E-BF8E-24E40CF19C72}" presName="rootConnector3" presStyleLbl="asst2" presStyleIdx="3" presStyleCnt="10"/>
      <dgm:spPr/>
      <dgm:t>
        <a:bodyPr/>
        <a:lstStyle/>
        <a:p>
          <a:endParaRPr lang="en-US"/>
        </a:p>
      </dgm:t>
    </dgm:pt>
    <dgm:pt modelId="{E36F2C4B-D43F-5540-A1B1-A95502912367}" type="pres">
      <dgm:prSet presAssocID="{1BADC08C-7483-314E-BF8E-24E40CF19C72}" presName="hierChild6" presStyleCnt="0"/>
      <dgm:spPr/>
    </dgm:pt>
    <dgm:pt modelId="{FF30FE11-F992-E248-AABE-4E183B5CE432}" type="pres">
      <dgm:prSet presAssocID="{1BADC08C-7483-314E-BF8E-24E40CF19C72}" presName="hierChild7" presStyleCnt="0"/>
      <dgm:spPr/>
    </dgm:pt>
    <dgm:pt modelId="{364EABE3-BEED-B341-9C25-7D000FD606F1}" type="pres">
      <dgm:prSet presAssocID="{9E8F7EF8-A4C4-8145-82B8-5D285C6B01FF}" presName="Name37" presStyleLbl="parChTrans1D2" presStyleIdx="1" presStyleCnt="2"/>
      <dgm:spPr/>
      <dgm:t>
        <a:bodyPr/>
        <a:lstStyle/>
        <a:p>
          <a:endParaRPr lang="en-US"/>
        </a:p>
      </dgm:t>
    </dgm:pt>
    <dgm:pt modelId="{C3BF4990-52EC-1844-BFCA-3220F9C48A4E}" type="pres">
      <dgm:prSet presAssocID="{E5F92871-002A-E34B-80F8-1CF30C2AC8AD}" presName="hierRoot2" presStyleCnt="0">
        <dgm:presLayoutVars>
          <dgm:hierBranch val="init"/>
        </dgm:presLayoutVars>
      </dgm:prSet>
      <dgm:spPr/>
    </dgm:pt>
    <dgm:pt modelId="{1EB2AF8B-A840-E14E-A9A5-1EC1B323C14F}" type="pres">
      <dgm:prSet presAssocID="{E5F92871-002A-E34B-80F8-1CF30C2AC8AD}" presName="rootComposite" presStyleCnt="0"/>
      <dgm:spPr/>
    </dgm:pt>
    <dgm:pt modelId="{90E7606A-3DFB-5B44-8D49-638F7B3CB79C}" type="pres">
      <dgm:prSet presAssocID="{E5F92871-002A-E34B-80F8-1CF30C2AC8AD}" presName="rootText" presStyleLbl="node2" presStyleIdx="1" presStyleCnt="2" custLinFactNeighborX="-2046" custLinFactNeighborY="105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1ECD59-F064-984E-805B-E13A09BC406B}" type="pres">
      <dgm:prSet presAssocID="{E5F92871-002A-E34B-80F8-1CF30C2AC8AD}" presName="rootConnector" presStyleLbl="node2" presStyleIdx="1" presStyleCnt="2"/>
      <dgm:spPr/>
      <dgm:t>
        <a:bodyPr/>
        <a:lstStyle/>
        <a:p>
          <a:endParaRPr lang="en-US"/>
        </a:p>
      </dgm:t>
    </dgm:pt>
    <dgm:pt modelId="{4646FE42-EDB7-2A43-BD6B-F016F900367D}" type="pres">
      <dgm:prSet presAssocID="{E5F92871-002A-E34B-80F8-1CF30C2AC8AD}" presName="hierChild4" presStyleCnt="0"/>
      <dgm:spPr/>
    </dgm:pt>
    <dgm:pt modelId="{1725826B-0AE1-804B-8A88-76D57BB19205}" type="pres">
      <dgm:prSet presAssocID="{E5F92871-002A-E34B-80F8-1CF30C2AC8AD}" presName="hierChild5" presStyleCnt="0"/>
      <dgm:spPr/>
    </dgm:pt>
    <dgm:pt modelId="{7804DFE8-54A6-4D4B-B374-A305E89D2E24}" type="pres">
      <dgm:prSet presAssocID="{B8EC7CB6-9FB1-6C4C-9B93-59DDE131DC21}" presName="Name111" presStyleLbl="parChTrans1D3" presStyleIdx="2" presStyleCnt="4"/>
      <dgm:spPr/>
      <dgm:t>
        <a:bodyPr/>
        <a:lstStyle/>
        <a:p>
          <a:endParaRPr lang="en-US"/>
        </a:p>
      </dgm:t>
    </dgm:pt>
    <dgm:pt modelId="{A85CA9D3-E0F8-0640-9C8B-AAAC6530B612}" type="pres">
      <dgm:prSet presAssocID="{CDF597F3-5B15-D94E-BFF5-C90F181A61A7}" presName="hierRoot3" presStyleCnt="0">
        <dgm:presLayoutVars>
          <dgm:hierBranch val="init"/>
        </dgm:presLayoutVars>
      </dgm:prSet>
      <dgm:spPr/>
    </dgm:pt>
    <dgm:pt modelId="{FFE817EC-3996-8C44-8280-B5D7EB2D1DBE}" type="pres">
      <dgm:prSet presAssocID="{CDF597F3-5B15-D94E-BFF5-C90F181A61A7}" presName="rootComposite3" presStyleCnt="0"/>
      <dgm:spPr/>
    </dgm:pt>
    <dgm:pt modelId="{AD45ECDB-7B03-7A47-833A-8B1A2C0EE907}" type="pres">
      <dgm:prSet presAssocID="{CDF597F3-5B15-D94E-BFF5-C90F181A61A7}" presName="rootText3" presStyleLbl="asst2" presStyleIdx="4" presStyleCnt="10" custLinFactNeighborX="45648" custLinFactNeighborY="790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0E1471-F19B-5B4C-8FA6-B8914D14B61C}" type="pres">
      <dgm:prSet presAssocID="{CDF597F3-5B15-D94E-BFF5-C90F181A61A7}" presName="rootConnector3" presStyleLbl="asst2" presStyleIdx="4" presStyleCnt="10"/>
      <dgm:spPr/>
      <dgm:t>
        <a:bodyPr/>
        <a:lstStyle/>
        <a:p>
          <a:endParaRPr lang="en-US"/>
        </a:p>
      </dgm:t>
    </dgm:pt>
    <dgm:pt modelId="{5986B48D-CFAA-1A44-955F-FEF21A6CFF13}" type="pres">
      <dgm:prSet presAssocID="{CDF597F3-5B15-D94E-BFF5-C90F181A61A7}" presName="hierChild6" presStyleCnt="0"/>
      <dgm:spPr/>
    </dgm:pt>
    <dgm:pt modelId="{EE99CD7C-7DBE-7448-97F8-A823A720F3C6}" type="pres">
      <dgm:prSet presAssocID="{CDF597F3-5B15-D94E-BFF5-C90F181A61A7}" presName="hierChild7" presStyleCnt="0"/>
      <dgm:spPr/>
    </dgm:pt>
    <dgm:pt modelId="{CFCC96C4-F57D-9E45-A326-C8FD4803BA8C}" type="pres">
      <dgm:prSet presAssocID="{4D1918A0-AA21-FC48-AC0E-5C5FD8AE4DF8}" presName="Name111" presStyleLbl="parChTrans1D4" presStyleIdx="2" presStyleCnt="6"/>
      <dgm:spPr/>
      <dgm:t>
        <a:bodyPr/>
        <a:lstStyle/>
        <a:p>
          <a:endParaRPr lang="en-US"/>
        </a:p>
      </dgm:t>
    </dgm:pt>
    <dgm:pt modelId="{8FFB1023-6C62-AA47-B944-7FF4BC7F962F}" type="pres">
      <dgm:prSet presAssocID="{A600ACD3-3872-F843-96D6-170117875F0F}" presName="hierRoot3" presStyleCnt="0">
        <dgm:presLayoutVars>
          <dgm:hierBranch val="init"/>
        </dgm:presLayoutVars>
      </dgm:prSet>
      <dgm:spPr/>
    </dgm:pt>
    <dgm:pt modelId="{063ED01E-14B9-F84D-8967-68D01432A342}" type="pres">
      <dgm:prSet presAssocID="{A600ACD3-3872-F843-96D6-170117875F0F}" presName="rootComposite3" presStyleCnt="0"/>
      <dgm:spPr/>
    </dgm:pt>
    <dgm:pt modelId="{43F51F56-137C-3543-82E9-D17F66248925}" type="pres">
      <dgm:prSet presAssocID="{A600ACD3-3872-F843-96D6-170117875F0F}" presName="rootText3" presStyleLbl="asst2" presStyleIdx="5" presStyleCnt="10" custLinFactX="6889" custLinFactY="100000" custLinFactNeighborX="100000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ECA8AC-16E0-E54F-B105-7CF629806C9F}" type="pres">
      <dgm:prSet presAssocID="{A600ACD3-3872-F843-96D6-170117875F0F}" presName="rootConnector3" presStyleLbl="asst2" presStyleIdx="5" presStyleCnt="10"/>
      <dgm:spPr/>
      <dgm:t>
        <a:bodyPr/>
        <a:lstStyle/>
        <a:p>
          <a:endParaRPr lang="en-US"/>
        </a:p>
      </dgm:t>
    </dgm:pt>
    <dgm:pt modelId="{FE82D543-CA5A-9B42-960F-26BD09AB3D85}" type="pres">
      <dgm:prSet presAssocID="{A600ACD3-3872-F843-96D6-170117875F0F}" presName="hierChild6" presStyleCnt="0"/>
      <dgm:spPr/>
    </dgm:pt>
    <dgm:pt modelId="{7D25DA55-17B7-CC4D-B181-8EBC3B402B57}" type="pres">
      <dgm:prSet presAssocID="{A600ACD3-3872-F843-96D6-170117875F0F}" presName="hierChild7" presStyleCnt="0"/>
      <dgm:spPr/>
    </dgm:pt>
    <dgm:pt modelId="{5947CDB8-F413-8C4C-A076-C756F6714C2F}" type="pres">
      <dgm:prSet presAssocID="{03DA0604-9717-4F48-917B-B57693E03FC1}" presName="Name111" presStyleLbl="parChTrans1D4" presStyleIdx="3" presStyleCnt="6"/>
      <dgm:spPr/>
      <dgm:t>
        <a:bodyPr/>
        <a:lstStyle/>
        <a:p>
          <a:endParaRPr lang="en-US"/>
        </a:p>
      </dgm:t>
    </dgm:pt>
    <dgm:pt modelId="{153572D8-6231-3940-B930-4404110D6470}" type="pres">
      <dgm:prSet presAssocID="{E5DE3463-BB67-DD4A-BBD8-3CC759D01372}" presName="hierRoot3" presStyleCnt="0">
        <dgm:presLayoutVars>
          <dgm:hierBranch val="init"/>
        </dgm:presLayoutVars>
      </dgm:prSet>
      <dgm:spPr/>
    </dgm:pt>
    <dgm:pt modelId="{A8949AE3-0816-1446-B98F-32F47F61F4F3}" type="pres">
      <dgm:prSet presAssocID="{E5DE3463-BB67-DD4A-BBD8-3CC759D01372}" presName="rootComposite3" presStyleCnt="0"/>
      <dgm:spPr/>
    </dgm:pt>
    <dgm:pt modelId="{C64C4D17-4FFA-1644-891A-1BAFFE456587}" type="pres">
      <dgm:prSet presAssocID="{E5DE3463-BB67-DD4A-BBD8-3CC759D01372}" presName="rootText3" presStyleLbl="asst2" presStyleIdx="6" presStyleCnt="10" custLinFactY="100000" custLinFactNeighborX="95136" custLinFactNeighborY="1513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C237F0-05A1-464F-8E5F-6B949E9CFAE0}" type="pres">
      <dgm:prSet presAssocID="{E5DE3463-BB67-DD4A-BBD8-3CC759D01372}" presName="rootConnector3" presStyleLbl="asst2" presStyleIdx="6" presStyleCnt="10"/>
      <dgm:spPr/>
      <dgm:t>
        <a:bodyPr/>
        <a:lstStyle/>
        <a:p>
          <a:endParaRPr lang="en-US"/>
        </a:p>
      </dgm:t>
    </dgm:pt>
    <dgm:pt modelId="{5BD388DA-416F-5940-9529-9A1481C0BA2B}" type="pres">
      <dgm:prSet presAssocID="{E5DE3463-BB67-DD4A-BBD8-3CC759D01372}" presName="hierChild6" presStyleCnt="0"/>
      <dgm:spPr/>
    </dgm:pt>
    <dgm:pt modelId="{914D5DBF-F50D-8849-8EFF-00DE0F7FAA91}" type="pres">
      <dgm:prSet presAssocID="{E5DE3463-BB67-DD4A-BBD8-3CC759D01372}" presName="hierChild7" presStyleCnt="0"/>
      <dgm:spPr/>
    </dgm:pt>
    <dgm:pt modelId="{9C0A7108-0E77-7E46-96BE-77646E230B7A}" type="pres">
      <dgm:prSet presAssocID="{56B27C71-0A95-B245-A5D2-6BBA668EE4BA}" presName="Name111" presStyleLbl="parChTrans1D4" presStyleIdx="4" presStyleCnt="6"/>
      <dgm:spPr/>
      <dgm:t>
        <a:bodyPr/>
        <a:lstStyle/>
        <a:p>
          <a:endParaRPr lang="en-US"/>
        </a:p>
      </dgm:t>
    </dgm:pt>
    <dgm:pt modelId="{A5638919-F93E-4A4C-B5F4-F280A5DFC93A}" type="pres">
      <dgm:prSet presAssocID="{03EF7056-0FEB-834E-9593-508FE60522F7}" presName="hierRoot3" presStyleCnt="0">
        <dgm:presLayoutVars>
          <dgm:hierBranch val="init"/>
        </dgm:presLayoutVars>
      </dgm:prSet>
      <dgm:spPr/>
    </dgm:pt>
    <dgm:pt modelId="{52A34296-AFC1-4847-AB2D-B099C9B98C10}" type="pres">
      <dgm:prSet presAssocID="{03EF7056-0FEB-834E-9593-508FE60522F7}" presName="rootComposite3" presStyleCnt="0"/>
      <dgm:spPr/>
    </dgm:pt>
    <dgm:pt modelId="{F5122F7E-A2A4-DC48-9961-F9A03D7FAD90}" type="pres">
      <dgm:prSet presAssocID="{03EF7056-0FEB-834E-9593-508FE60522F7}" presName="rootText3" presStyleLbl="asst2" presStyleIdx="7" presStyleCnt="10" custLinFactX="26768" custLinFactY="100000" custLinFactNeighborX="100000" custLinFactNeighborY="15160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00777C-2D3F-8143-AFC0-E8A858EA3E94}" type="pres">
      <dgm:prSet presAssocID="{03EF7056-0FEB-834E-9593-508FE60522F7}" presName="rootConnector3" presStyleLbl="asst2" presStyleIdx="7" presStyleCnt="10"/>
      <dgm:spPr/>
      <dgm:t>
        <a:bodyPr/>
        <a:lstStyle/>
        <a:p>
          <a:endParaRPr lang="en-US"/>
        </a:p>
      </dgm:t>
    </dgm:pt>
    <dgm:pt modelId="{30C9B5A8-A44F-FB4A-B4EA-B8832528AEE1}" type="pres">
      <dgm:prSet presAssocID="{03EF7056-0FEB-834E-9593-508FE60522F7}" presName="hierChild6" presStyleCnt="0"/>
      <dgm:spPr/>
    </dgm:pt>
    <dgm:pt modelId="{B671A1F2-331B-734F-B4B1-5AEA40A773D3}" type="pres">
      <dgm:prSet presAssocID="{03EF7056-0FEB-834E-9593-508FE60522F7}" presName="hierChild7" presStyleCnt="0"/>
      <dgm:spPr/>
    </dgm:pt>
    <dgm:pt modelId="{C83703CC-A01B-4545-AA8F-968370FD8A33}" type="pres">
      <dgm:prSet presAssocID="{FA06EED0-D59C-134B-A0B8-945B68777138}" presName="Name111" presStyleLbl="parChTrans1D4" presStyleIdx="5" presStyleCnt="6"/>
      <dgm:spPr/>
      <dgm:t>
        <a:bodyPr/>
        <a:lstStyle/>
        <a:p>
          <a:endParaRPr lang="en-US"/>
        </a:p>
      </dgm:t>
    </dgm:pt>
    <dgm:pt modelId="{6A24DADA-D546-C341-B26F-247155B583B6}" type="pres">
      <dgm:prSet presAssocID="{470A2883-1542-7D49-82D5-DF5FD26027F2}" presName="hierRoot3" presStyleCnt="0">
        <dgm:presLayoutVars>
          <dgm:hierBranch val="init"/>
        </dgm:presLayoutVars>
      </dgm:prSet>
      <dgm:spPr/>
    </dgm:pt>
    <dgm:pt modelId="{591C8A1C-30B1-7142-95DB-814CAFF4F2F1}" type="pres">
      <dgm:prSet presAssocID="{470A2883-1542-7D49-82D5-DF5FD26027F2}" presName="rootComposite3" presStyleCnt="0"/>
      <dgm:spPr/>
    </dgm:pt>
    <dgm:pt modelId="{20E54402-A9DA-1D4D-97A6-227080B7F558}" type="pres">
      <dgm:prSet presAssocID="{470A2883-1542-7D49-82D5-DF5FD26027F2}" presName="rootText3" presStyleLbl="asst2" presStyleIdx="8" presStyleCnt="10" custLinFactY="100000" custLinFactNeighborX="47550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067B4A-3449-9E41-8DCD-A51BED4DD228}" type="pres">
      <dgm:prSet presAssocID="{470A2883-1542-7D49-82D5-DF5FD26027F2}" presName="rootConnector3" presStyleLbl="asst2" presStyleIdx="8" presStyleCnt="10"/>
      <dgm:spPr/>
      <dgm:t>
        <a:bodyPr/>
        <a:lstStyle/>
        <a:p>
          <a:endParaRPr lang="en-US"/>
        </a:p>
      </dgm:t>
    </dgm:pt>
    <dgm:pt modelId="{E6D0D21E-2247-7F42-9C55-399565924549}" type="pres">
      <dgm:prSet presAssocID="{470A2883-1542-7D49-82D5-DF5FD26027F2}" presName="hierChild6" presStyleCnt="0"/>
      <dgm:spPr/>
    </dgm:pt>
    <dgm:pt modelId="{A03D9B80-9F69-0C43-894D-2C954D579C94}" type="pres">
      <dgm:prSet presAssocID="{470A2883-1542-7D49-82D5-DF5FD26027F2}" presName="hierChild7" presStyleCnt="0"/>
      <dgm:spPr/>
    </dgm:pt>
    <dgm:pt modelId="{3FBF6D5B-7C72-C84B-A449-3706E828170B}" type="pres">
      <dgm:prSet presAssocID="{995A46D0-E8FF-8841-A6C4-2DDB905D6F46}" presName="Name111" presStyleLbl="parChTrans1D3" presStyleIdx="3" presStyleCnt="4"/>
      <dgm:spPr/>
      <dgm:t>
        <a:bodyPr/>
        <a:lstStyle/>
        <a:p>
          <a:endParaRPr lang="en-US"/>
        </a:p>
      </dgm:t>
    </dgm:pt>
    <dgm:pt modelId="{704A9472-B371-AF40-A2AA-2851F5CCF494}" type="pres">
      <dgm:prSet presAssocID="{98CC223F-3B67-8A4A-B1F2-A33B6393F159}" presName="hierRoot3" presStyleCnt="0">
        <dgm:presLayoutVars>
          <dgm:hierBranch val="init"/>
        </dgm:presLayoutVars>
      </dgm:prSet>
      <dgm:spPr/>
    </dgm:pt>
    <dgm:pt modelId="{618274BE-108C-294C-B24E-485785956A38}" type="pres">
      <dgm:prSet presAssocID="{98CC223F-3B67-8A4A-B1F2-A33B6393F159}" presName="rootComposite3" presStyleCnt="0"/>
      <dgm:spPr/>
    </dgm:pt>
    <dgm:pt modelId="{1FD40087-BDCE-4244-A721-851DBCDA0F3D}" type="pres">
      <dgm:prSet presAssocID="{98CC223F-3B67-8A4A-B1F2-A33B6393F159}" presName="rootText3" presStyleLbl="asst2" presStyleIdx="9" presStyleCnt="10" custLinFactNeighborX="629" custLinFactNeighborY="77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D13613-9E35-0A44-A6EB-19422A8D2EFE}" type="pres">
      <dgm:prSet presAssocID="{98CC223F-3B67-8A4A-B1F2-A33B6393F159}" presName="rootConnector3" presStyleLbl="asst2" presStyleIdx="9" presStyleCnt="10"/>
      <dgm:spPr/>
      <dgm:t>
        <a:bodyPr/>
        <a:lstStyle/>
        <a:p>
          <a:endParaRPr lang="en-US"/>
        </a:p>
      </dgm:t>
    </dgm:pt>
    <dgm:pt modelId="{B25F4426-3F95-694B-A539-BA1268DAE085}" type="pres">
      <dgm:prSet presAssocID="{98CC223F-3B67-8A4A-B1F2-A33B6393F159}" presName="hierChild6" presStyleCnt="0"/>
      <dgm:spPr/>
    </dgm:pt>
    <dgm:pt modelId="{46C9ADDB-A0B8-CA40-B4AC-9942C1F091BC}" type="pres">
      <dgm:prSet presAssocID="{98CC223F-3B67-8A4A-B1F2-A33B6393F159}" presName="hierChild7" presStyleCnt="0"/>
      <dgm:spPr/>
    </dgm:pt>
    <dgm:pt modelId="{2EA703C0-D5C5-7843-ABFC-9C42B843FF60}" type="pres">
      <dgm:prSet presAssocID="{3420DD6D-06DA-D348-878B-49F4D1CBB1B0}" presName="hierChild3" presStyleCnt="0"/>
      <dgm:spPr/>
    </dgm:pt>
  </dgm:ptLst>
  <dgm:cxnLst>
    <dgm:cxn modelId="{91C4A46B-3398-DC44-A034-2EDEA896F45B}" type="presOf" srcId="{E5DE3463-BB67-DD4A-BBD8-3CC759D01372}" destId="{C64C4D17-4FFA-1644-891A-1BAFFE456587}" srcOrd="0" destOrd="0" presId="urn:microsoft.com/office/officeart/2005/8/layout/orgChart1"/>
    <dgm:cxn modelId="{FB7FF203-342D-D743-B24F-4B5BEA09E5E5}" type="presOf" srcId="{BEC62B01-7947-6043-9517-D373589B87DF}" destId="{1F2FB9F0-0665-0041-94E4-C9C0A5EBEE0D}" srcOrd="0" destOrd="0" presId="urn:microsoft.com/office/officeart/2005/8/layout/orgChart1"/>
    <dgm:cxn modelId="{314881C0-1AEE-0340-8EB0-A8CCDC521946}" srcId="{CDF597F3-5B15-D94E-BFF5-C90F181A61A7}" destId="{470A2883-1542-7D49-82D5-DF5FD26027F2}" srcOrd="1" destOrd="0" parTransId="{FA06EED0-D59C-134B-A0B8-945B68777138}" sibTransId="{ED7F2086-9572-C845-BD54-A5E740CDF8DA}"/>
    <dgm:cxn modelId="{B29AB7C1-26B3-2E4E-BF1D-6C470264C095}" type="presOf" srcId="{A600ACD3-3872-F843-96D6-170117875F0F}" destId="{82ECA8AC-16E0-E54F-B105-7CF629806C9F}" srcOrd="1" destOrd="0" presId="urn:microsoft.com/office/officeart/2005/8/layout/orgChart1"/>
    <dgm:cxn modelId="{F7F12446-9FF1-2446-8E69-D8EE589CB5DB}" type="presOf" srcId="{2B35F5AC-F0A7-8245-B50C-D562F03672D1}" destId="{EB951E3B-1CB3-6B4C-8B3D-19E5C8614892}" srcOrd="0" destOrd="0" presId="urn:microsoft.com/office/officeart/2005/8/layout/orgChart1"/>
    <dgm:cxn modelId="{F7571E67-8B82-E347-BE3F-38A2515F67AC}" type="presOf" srcId="{B15A6CF8-1D5D-C84E-A342-FCC0981DF720}" destId="{738B3140-124C-6C4B-BF93-0AEE5A79414A}" srcOrd="0" destOrd="0" presId="urn:microsoft.com/office/officeart/2005/8/layout/orgChart1"/>
    <dgm:cxn modelId="{3B99FE4E-CA86-2B48-AE31-5ECDB20D4610}" type="presOf" srcId="{03EF7056-0FEB-834E-9593-508FE60522F7}" destId="{0600777C-2D3F-8143-AFC0-E8A858EA3E94}" srcOrd="1" destOrd="0" presId="urn:microsoft.com/office/officeart/2005/8/layout/orgChart1"/>
    <dgm:cxn modelId="{BFC1038F-94E7-DE40-82E1-4B6F6177F3E7}" type="presOf" srcId="{56B27C71-0A95-B245-A5D2-6BBA668EE4BA}" destId="{9C0A7108-0E77-7E46-96BE-77646E230B7A}" srcOrd="0" destOrd="0" presId="urn:microsoft.com/office/officeart/2005/8/layout/orgChart1"/>
    <dgm:cxn modelId="{8A0B90AB-FDAF-A543-B6ED-5F256D578D33}" type="presOf" srcId="{3420DD6D-06DA-D348-878B-49F4D1CBB1B0}" destId="{C2DA142B-5DB0-234D-91B3-DDD2261EFB7A}" srcOrd="0" destOrd="0" presId="urn:microsoft.com/office/officeart/2005/8/layout/orgChart1"/>
    <dgm:cxn modelId="{2F57C28B-3C16-9B47-9AF7-48FDA44275EB}" srcId="{2B35F5AC-F0A7-8245-B50C-D562F03672D1}" destId="{BEC62B01-7947-6043-9517-D373589B87DF}" srcOrd="0" destOrd="0" parTransId="{AB1B957D-4223-2743-996D-3ADF8A90F908}" sibTransId="{5C5AB006-AD4D-E646-8416-67411DB9BAA9}"/>
    <dgm:cxn modelId="{B8C02A69-C50E-7B42-A39F-D6BFCF8EAAD1}" type="presOf" srcId="{1BADC08C-7483-314E-BF8E-24E40CF19C72}" destId="{9A1459DB-7807-0A41-80E4-3447203BDCEF}" srcOrd="0" destOrd="0" presId="urn:microsoft.com/office/officeart/2005/8/layout/orgChart1"/>
    <dgm:cxn modelId="{40F7A8BC-3459-8A46-B545-FBEC453A7A1B}" type="presOf" srcId="{E5DE3463-BB67-DD4A-BBD8-3CC759D01372}" destId="{0AC237F0-05A1-464F-8E5F-6B949E9CFAE0}" srcOrd="1" destOrd="0" presId="urn:microsoft.com/office/officeart/2005/8/layout/orgChart1"/>
    <dgm:cxn modelId="{9F4EB8BC-2B5A-C348-A3A6-B55865673597}" type="presOf" srcId="{98CC223F-3B67-8A4A-B1F2-A33B6393F159}" destId="{1FD40087-BDCE-4244-A721-851DBCDA0F3D}" srcOrd="0" destOrd="0" presId="urn:microsoft.com/office/officeart/2005/8/layout/orgChart1"/>
    <dgm:cxn modelId="{828AF53A-4078-B144-AFE7-3840032E377A}" type="presOf" srcId="{AB1B957D-4223-2743-996D-3ADF8A90F908}" destId="{42B22ACF-0ECA-B24A-AA82-25017CB61E12}" srcOrd="0" destOrd="0" presId="urn:microsoft.com/office/officeart/2005/8/layout/orgChart1"/>
    <dgm:cxn modelId="{4A5A7623-03D8-B846-80C7-FD89EF01C428}" type="presOf" srcId="{E5F92871-002A-E34B-80F8-1CF30C2AC8AD}" destId="{90E7606A-3DFB-5B44-8D49-638F7B3CB79C}" srcOrd="0" destOrd="0" presId="urn:microsoft.com/office/officeart/2005/8/layout/orgChart1"/>
    <dgm:cxn modelId="{2591D87C-D061-954B-8D35-3DFBF757ACC7}" type="presOf" srcId="{9E8F7EF8-A4C4-8145-82B8-5D285C6B01FF}" destId="{364EABE3-BEED-B341-9C25-7D000FD606F1}" srcOrd="0" destOrd="0" presId="urn:microsoft.com/office/officeart/2005/8/layout/orgChart1"/>
    <dgm:cxn modelId="{1C5EFD2B-ED1B-CA49-99FE-35CC61C66591}" type="presOf" srcId="{BEC62B01-7947-6043-9517-D373589B87DF}" destId="{98098231-15D2-064D-AD81-FE0D60126832}" srcOrd="1" destOrd="0" presId="urn:microsoft.com/office/officeart/2005/8/layout/orgChart1"/>
    <dgm:cxn modelId="{3B533C55-F9A8-044B-ADF8-0C5A0A1D4654}" type="presOf" srcId="{98CC223F-3B67-8A4A-B1F2-A33B6393F159}" destId="{68D13613-9E35-0A44-A6EB-19422A8D2EFE}" srcOrd="1" destOrd="0" presId="urn:microsoft.com/office/officeart/2005/8/layout/orgChart1"/>
    <dgm:cxn modelId="{5A5EA075-3520-AE42-AC3D-58AF2D320E1A}" type="presOf" srcId="{6987F18D-4EA5-8148-8D71-6AFD193215EC}" destId="{7BA267D6-BA8E-4A44-89BE-CEF81A9F1F15}" srcOrd="0" destOrd="0" presId="urn:microsoft.com/office/officeart/2005/8/layout/orgChart1"/>
    <dgm:cxn modelId="{321F438A-C81F-0449-891B-0516657467A3}" type="presOf" srcId="{3C9566C4-BAA9-6B4F-8923-5047C6E7ECA8}" destId="{8E762DE6-8D94-6645-9F25-D4970C68B3DA}" srcOrd="0" destOrd="0" presId="urn:microsoft.com/office/officeart/2005/8/layout/orgChart1"/>
    <dgm:cxn modelId="{095633C9-4212-134E-ABF7-DAC2CD54390B}" type="presOf" srcId="{4F3339D4-BBDC-0040-9931-DAAE2FAB90EE}" destId="{19AE8F69-8C3F-6E4B-9336-97B32B54C702}" srcOrd="0" destOrd="0" presId="urn:microsoft.com/office/officeart/2005/8/layout/orgChart1"/>
    <dgm:cxn modelId="{9026FB17-A9D8-0F4C-9C59-49BEF2D0195B}" srcId="{BEC8CCEE-C47D-6C49-8FD6-6A21A5DF8F97}" destId="{3420DD6D-06DA-D348-878B-49F4D1CBB1B0}" srcOrd="0" destOrd="0" parTransId="{9AC973DA-634A-A34F-944D-06BAAEB5B282}" sibTransId="{20309A48-D3D6-8C4C-9DDA-4C00B2E5DC81}"/>
    <dgm:cxn modelId="{B5103D13-135B-1E48-9290-508892312E31}" type="presOf" srcId="{B4ECC1B2-F4F6-1644-9643-1D22E251EB89}" destId="{1AAD1F87-1D69-E244-A59B-F62102C3DF8D}" srcOrd="0" destOrd="0" presId="urn:microsoft.com/office/officeart/2005/8/layout/orgChart1"/>
    <dgm:cxn modelId="{389FEA78-9346-E347-930A-E87FFD4FCA5D}" type="presOf" srcId="{995A46D0-E8FF-8841-A6C4-2DDB905D6F46}" destId="{3FBF6D5B-7C72-C84B-A449-3706E828170B}" srcOrd="0" destOrd="0" presId="urn:microsoft.com/office/officeart/2005/8/layout/orgChart1"/>
    <dgm:cxn modelId="{F710B58C-969C-FA4F-8B42-D4D6CD45E203}" type="presOf" srcId="{E5F92871-002A-E34B-80F8-1CF30C2AC8AD}" destId="{911ECD59-F064-984E-805B-E13A09BC406B}" srcOrd="1" destOrd="0" presId="urn:microsoft.com/office/officeart/2005/8/layout/orgChart1"/>
    <dgm:cxn modelId="{FD1CF7E8-0B78-D242-A8E0-BFBE2215D661}" type="presOf" srcId="{B4ECC1B2-F4F6-1644-9643-1D22E251EB89}" destId="{16D7885A-B0A0-344C-8601-17638FB1BB14}" srcOrd="1" destOrd="0" presId="urn:microsoft.com/office/officeart/2005/8/layout/orgChart1"/>
    <dgm:cxn modelId="{4E9B0550-74E4-6E44-958B-87FF780B0A47}" type="presOf" srcId="{CDF597F3-5B15-D94E-BFF5-C90F181A61A7}" destId="{DA0E1471-F19B-5B4C-8FA6-B8914D14B61C}" srcOrd="1" destOrd="0" presId="urn:microsoft.com/office/officeart/2005/8/layout/orgChart1"/>
    <dgm:cxn modelId="{2430B174-1ADD-CE42-A1CF-C1C68BA036BF}" type="presOf" srcId="{4D1918A0-AA21-FC48-AC0E-5C5FD8AE4DF8}" destId="{CFCC96C4-F57D-9E45-A326-C8FD4803BA8C}" srcOrd="0" destOrd="0" presId="urn:microsoft.com/office/officeart/2005/8/layout/orgChart1"/>
    <dgm:cxn modelId="{4EF28C51-6621-094D-A1E3-6026A4F247B8}" type="presOf" srcId="{A600ACD3-3872-F843-96D6-170117875F0F}" destId="{43F51F56-137C-3543-82E9-D17F66248925}" srcOrd="0" destOrd="0" presId="urn:microsoft.com/office/officeart/2005/8/layout/orgChart1"/>
    <dgm:cxn modelId="{6B864FA0-2ADE-1841-979F-EE547D52FF53}" srcId="{E5F92871-002A-E34B-80F8-1CF30C2AC8AD}" destId="{98CC223F-3B67-8A4A-B1F2-A33B6393F159}" srcOrd="1" destOrd="0" parTransId="{995A46D0-E8FF-8841-A6C4-2DDB905D6F46}" sibTransId="{216A49F1-687C-EB46-BD28-F03ECC748C4C}"/>
    <dgm:cxn modelId="{C15277CB-4B9B-5046-95AB-291BAC0D9BFA}" type="presOf" srcId="{03EF7056-0FEB-834E-9593-508FE60522F7}" destId="{F5122F7E-A2A4-DC48-9961-F9A03D7FAD90}" srcOrd="0" destOrd="0" presId="urn:microsoft.com/office/officeart/2005/8/layout/orgChart1"/>
    <dgm:cxn modelId="{E2DFE479-3716-A240-900E-63D89030D661}" type="presOf" srcId="{03DA0604-9717-4F48-917B-B57693E03FC1}" destId="{5947CDB8-F413-8C4C-A076-C756F6714C2F}" srcOrd="0" destOrd="0" presId="urn:microsoft.com/office/officeart/2005/8/layout/orgChart1"/>
    <dgm:cxn modelId="{EA795384-BE3F-C44B-BC76-7890B2CA22B3}" srcId="{6987F18D-4EA5-8148-8D71-6AFD193215EC}" destId="{B4ECC1B2-F4F6-1644-9643-1D22E251EB89}" srcOrd="0" destOrd="0" parTransId="{4F3339D4-BBDC-0040-9931-DAAE2FAB90EE}" sibTransId="{B0B7C779-1E72-AD47-986C-00F74C3B0414}"/>
    <dgm:cxn modelId="{ADC9173F-C20B-5248-9CA0-A0015FE78AD2}" type="presOf" srcId="{CDF597F3-5B15-D94E-BFF5-C90F181A61A7}" destId="{AD45ECDB-7B03-7A47-833A-8B1A2C0EE907}" srcOrd="0" destOrd="0" presId="urn:microsoft.com/office/officeart/2005/8/layout/orgChart1"/>
    <dgm:cxn modelId="{CD94988C-91D8-8A41-9373-A336B1BFA27C}" type="presOf" srcId="{B8EC7CB6-9FB1-6C4C-9B93-59DDE131DC21}" destId="{7804DFE8-54A6-4D4B-B374-A305E89D2E24}" srcOrd="0" destOrd="0" presId="urn:microsoft.com/office/officeart/2005/8/layout/orgChart1"/>
    <dgm:cxn modelId="{226E9B1F-6888-3243-8622-1AF531114443}" srcId="{E5F92871-002A-E34B-80F8-1CF30C2AC8AD}" destId="{CDF597F3-5B15-D94E-BFF5-C90F181A61A7}" srcOrd="0" destOrd="0" parTransId="{B8EC7CB6-9FB1-6C4C-9B93-59DDE131DC21}" sibTransId="{2A2FD0E0-3E6F-7F42-A97C-1985E0EA88BA}"/>
    <dgm:cxn modelId="{F7B29949-C65B-5041-9174-E55CF3CB73B9}" srcId="{CDF597F3-5B15-D94E-BFF5-C90F181A61A7}" destId="{A600ACD3-3872-F843-96D6-170117875F0F}" srcOrd="0" destOrd="0" parTransId="{4D1918A0-AA21-FC48-AC0E-5C5FD8AE4DF8}" sibTransId="{5F4D1517-F7F6-674F-972A-3493A586A9B0}"/>
    <dgm:cxn modelId="{82385D52-54A1-B74B-A537-FC2A15488B48}" type="presOf" srcId="{6987F18D-4EA5-8148-8D71-6AFD193215EC}" destId="{DB79C8A6-3E8A-EE4E-B7EA-592B8F63BDBE}" srcOrd="1" destOrd="0" presId="urn:microsoft.com/office/officeart/2005/8/layout/orgChart1"/>
    <dgm:cxn modelId="{85D7DB67-7259-C24F-AD34-C69620068619}" type="presOf" srcId="{FA06EED0-D59C-134B-A0B8-945B68777138}" destId="{C83703CC-A01B-4545-AA8F-968370FD8A33}" srcOrd="0" destOrd="0" presId="urn:microsoft.com/office/officeart/2005/8/layout/orgChart1"/>
    <dgm:cxn modelId="{69DFB58F-448F-4E47-A351-2EECAA49A4FF}" type="presOf" srcId="{1BADC08C-7483-314E-BF8E-24E40CF19C72}" destId="{88F94750-6158-B540-A6D3-D7A6301A59F5}" srcOrd="1" destOrd="0" presId="urn:microsoft.com/office/officeart/2005/8/layout/orgChart1"/>
    <dgm:cxn modelId="{423BF32D-3D73-1E45-BAF3-246BEEA4E128}" srcId="{A600ACD3-3872-F843-96D6-170117875F0F}" destId="{E5DE3463-BB67-DD4A-BBD8-3CC759D01372}" srcOrd="0" destOrd="0" parTransId="{03DA0604-9717-4F48-917B-B57693E03FC1}" sibTransId="{FBDCF693-BAB9-1B42-997B-8C961A45B321}"/>
    <dgm:cxn modelId="{A64A8E28-817E-9644-8331-FCEF8DBA6F0D}" srcId="{A600ACD3-3872-F843-96D6-170117875F0F}" destId="{03EF7056-0FEB-834E-9593-508FE60522F7}" srcOrd="1" destOrd="0" parTransId="{56B27C71-0A95-B245-A5D2-6BBA668EE4BA}" sibTransId="{84AAC47A-91C3-1148-AE71-C695D8B6CF52}"/>
    <dgm:cxn modelId="{FF6CBB71-A962-994A-BFC4-8BF02855BFFB}" type="presOf" srcId="{2B35F5AC-F0A7-8245-B50C-D562F03672D1}" destId="{B555B09C-5A5B-834A-92EB-E24A5AC72F4C}" srcOrd="1" destOrd="0" presId="urn:microsoft.com/office/officeart/2005/8/layout/orgChart1"/>
    <dgm:cxn modelId="{522189A8-9652-8044-8716-52C1AD1F8EAA}" type="presOf" srcId="{470A2883-1542-7D49-82D5-DF5FD26027F2}" destId="{4B067B4A-3449-9E41-8DCD-A51BED4DD228}" srcOrd="1" destOrd="0" presId="urn:microsoft.com/office/officeart/2005/8/layout/orgChart1"/>
    <dgm:cxn modelId="{6C5237CA-ADC9-7D40-B330-3B7DF4190227}" type="presOf" srcId="{BEC8CCEE-C47D-6C49-8FD6-6A21A5DF8F97}" destId="{7E239CEC-E7F1-B04F-841D-EE31628AB0EC}" srcOrd="0" destOrd="0" presId="urn:microsoft.com/office/officeart/2005/8/layout/orgChart1"/>
    <dgm:cxn modelId="{1586FBCE-E83E-3443-8235-93577F8EDBBB}" srcId="{3420DD6D-06DA-D348-878B-49F4D1CBB1B0}" destId="{E5F92871-002A-E34B-80F8-1CF30C2AC8AD}" srcOrd="1" destOrd="0" parTransId="{9E8F7EF8-A4C4-8145-82B8-5D285C6B01FF}" sibTransId="{C4AD92F7-08E3-7B46-9D93-11D60D84465B}"/>
    <dgm:cxn modelId="{44DEC248-B73A-814C-8D84-B94099FCD714}" type="presOf" srcId="{134AE813-8AE8-D144-B751-09027A443FAE}" destId="{D421F671-3E9D-CA47-B7D2-0BFA8F1BBA5E}" srcOrd="0" destOrd="0" presId="urn:microsoft.com/office/officeart/2005/8/layout/orgChart1"/>
    <dgm:cxn modelId="{A3F86F72-4546-824A-B478-CD45EF98824E}" type="presOf" srcId="{470A2883-1542-7D49-82D5-DF5FD26027F2}" destId="{20E54402-A9DA-1D4D-97A6-227080B7F558}" srcOrd="0" destOrd="0" presId="urn:microsoft.com/office/officeart/2005/8/layout/orgChart1"/>
    <dgm:cxn modelId="{09A80F71-F56F-C44B-8EB2-ED7F329E404A}" srcId="{6987F18D-4EA5-8148-8D71-6AFD193215EC}" destId="{1BADC08C-7483-314E-BF8E-24E40CF19C72}" srcOrd="1" destOrd="0" parTransId="{B15A6CF8-1D5D-C84E-A342-FCC0981DF720}" sibTransId="{F8501357-5640-534F-A922-D5CA74F1EC63}"/>
    <dgm:cxn modelId="{939B1F87-AAD7-844A-A0D3-99A764FDCCFF}" type="presOf" srcId="{3420DD6D-06DA-D348-878B-49F4D1CBB1B0}" destId="{35EE0687-A3AC-064A-9317-0D0B61B10A2C}" srcOrd="1" destOrd="0" presId="urn:microsoft.com/office/officeart/2005/8/layout/orgChart1"/>
    <dgm:cxn modelId="{1A4149B0-256A-B54A-926C-FA97112DE0A9}" srcId="{2B35F5AC-F0A7-8245-B50C-D562F03672D1}" destId="{6987F18D-4EA5-8148-8D71-6AFD193215EC}" srcOrd="1" destOrd="0" parTransId="{3C9566C4-BAA9-6B4F-8923-5047C6E7ECA8}" sibTransId="{A71C3327-C498-3942-8A4B-6329833E5317}"/>
    <dgm:cxn modelId="{31093033-062A-5746-B04D-4F3D666402A4}" srcId="{3420DD6D-06DA-D348-878B-49F4D1CBB1B0}" destId="{2B35F5AC-F0A7-8245-B50C-D562F03672D1}" srcOrd="0" destOrd="0" parTransId="{134AE813-8AE8-D144-B751-09027A443FAE}" sibTransId="{E35F2707-9BB9-7148-A5FC-845F134DDCDA}"/>
    <dgm:cxn modelId="{999BCD43-4F01-5D4E-95F6-5E06E2F95FC0}" type="presParOf" srcId="{7E239CEC-E7F1-B04F-841D-EE31628AB0EC}" destId="{8C5B2D81-0C8A-354A-A3CB-A797CAA77D5A}" srcOrd="0" destOrd="0" presId="urn:microsoft.com/office/officeart/2005/8/layout/orgChart1"/>
    <dgm:cxn modelId="{ED427413-AA76-D24A-89B9-F86C98313B23}" type="presParOf" srcId="{8C5B2D81-0C8A-354A-A3CB-A797CAA77D5A}" destId="{DA2F5141-926F-3349-AF8F-30C80945802E}" srcOrd="0" destOrd="0" presId="urn:microsoft.com/office/officeart/2005/8/layout/orgChart1"/>
    <dgm:cxn modelId="{0998D5D3-D659-DE4C-98F8-727065E19204}" type="presParOf" srcId="{DA2F5141-926F-3349-AF8F-30C80945802E}" destId="{C2DA142B-5DB0-234D-91B3-DDD2261EFB7A}" srcOrd="0" destOrd="0" presId="urn:microsoft.com/office/officeart/2005/8/layout/orgChart1"/>
    <dgm:cxn modelId="{53825E72-2A26-894A-8AC9-62B634BF19CA}" type="presParOf" srcId="{DA2F5141-926F-3349-AF8F-30C80945802E}" destId="{35EE0687-A3AC-064A-9317-0D0B61B10A2C}" srcOrd="1" destOrd="0" presId="urn:microsoft.com/office/officeart/2005/8/layout/orgChart1"/>
    <dgm:cxn modelId="{626BE57F-428E-3A40-8215-050AF609996B}" type="presParOf" srcId="{8C5B2D81-0C8A-354A-A3CB-A797CAA77D5A}" destId="{CBD1B710-335A-B84E-B62A-4198E0A83900}" srcOrd="1" destOrd="0" presId="urn:microsoft.com/office/officeart/2005/8/layout/orgChart1"/>
    <dgm:cxn modelId="{CF913939-60C7-1641-87FC-A629129FDA0C}" type="presParOf" srcId="{CBD1B710-335A-B84E-B62A-4198E0A83900}" destId="{D421F671-3E9D-CA47-B7D2-0BFA8F1BBA5E}" srcOrd="0" destOrd="0" presId="urn:microsoft.com/office/officeart/2005/8/layout/orgChart1"/>
    <dgm:cxn modelId="{8205E17A-1076-8140-B492-CCAC595F3484}" type="presParOf" srcId="{CBD1B710-335A-B84E-B62A-4198E0A83900}" destId="{2A00E6B4-4466-1F41-B938-9DBCC45709F8}" srcOrd="1" destOrd="0" presId="urn:microsoft.com/office/officeart/2005/8/layout/orgChart1"/>
    <dgm:cxn modelId="{2EB371EA-F00A-824D-A601-A7A5AAC21F60}" type="presParOf" srcId="{2A00E6B4-4466-1F41-B938-9DBCC45709F8}" destId="{49DA64CB-43DE-EB48-B1FE-35E33E96BEDF}" srcOrd="0" destOrd="0" presId="urn:microsoft.com/office/officeart/2005/8/layout/orgChart1"/>
    <dgm:cxn modelId="{1FD94CE0-6E98-A943-80E5-423183056654}" type="presParOf" srcId="{49DA64CB-43DE-EB48-B1FE-35E33E96BEDF}" destId="{EB951E3B-1CB3-6B4C-8B3D-19E5C8614892}" srcOrd="0" destOrd="0" presId="urn:microsoft.com/office/officeart/2005/8/layout/orgChart1"/>
    <dgm:cxn modelId="{E00E67BE-4F07-D546-A273-C393C071B9D8}" type="presParOf" srcId="{49DA64CB-43DE-EB48-B1FE-35E33E96BEDF}" destId="{B555B09C-5A5B-834A-92EB-E24A5AC72F4C}" srcOrd="1" destOrd="0" presId="urn:microsoft.com/office/officeart/2005/8/layout/orgChart1"/>
    <dgm:cxn modelId="{DB593C52-12DB-5F4E-A585-D11D43EF85DC}" type="presParOf" srcId="{2A00E6B4-4466-1F41-B938-9DBCC45709F8}" destId="{6E0F9271-0F94-0842-B8A2-1ED5CE4CB5A3}" srcOrd="1" destOrd="0" presId="urn:microsoft.com/office/officeart/2005/8/layout/orgChart1"/>
    <dgm:cxn modelId="{0D9DB3DE-EFAE-C44A-923D-425C72D3D6ED}" type="presParOf" srcId="{2A00E6B4-4466-1F41-B938-9DBCC45709F8}" destId="{0CC17194-C764-A343-984B-248A96E7ECBE}" srcOrd="2" destOrd="0" presId="urn:microsoft.com/office/officeart/2005/8/layout/orgChart1"/>
    <dgm:cxn modelId="{1D896EAE-15D1-5941-88A6-28C200A62D32}" type="presParOf" srcId="{0CC17194-C764-A343-984B-248A96E7ECBE}" destId="{42B22ACF-0ECA-B24A-AA82-25017CB61E12}" srcOrd="0" destOrd="0" presId="urn:microsoft.com/office/officeart/2005/8/layout/orgChart1"/>
    <dgm:cxn modelId="{EA3CE6A6-BC35-EA4A-B998-7D78EAC1BFA4}" type="presParOf" srcId="{0CC17194-C764-A343-984B-248A96E7ECBE}" destId="{06913AD0-8E75-BA4E-8E8C-236514B566EF}" srcOrd="1" destOrd="0" presId="urn:microsoft.com/office/officeart/2005/8/layout/orgChart1"/>
    <dgm:cxn modelId="{DD35E882-CA56-F947-8BA8-2ED95BBE9EE5}" type="presParOf" srcId="{06913AD0-8E75-BA4E-8E8C-236514B566EF}" destId="{7EC64524-D55A-B84C-B785-21E45FA82E74}" srcOrd="0" destOrd="0" presId="urn:microsoft.com/office/officeart/2005/8/layout/orgChart1"/>
    <dgm:cxn modelId="{7448F1BE-B344-A543-8485-E515FE62C5FB}" type="presParOf" srcId="{7EC64524-D55A-B84C-B785-21E45FA82E74}" destId="{1F2FB9F0-0665-0041-94E4-C9C0A5EBEE0D}" srcOrd="0" destOrd="0" presId="urn:microsoft.com/office/officeart/2005/8/layout/orgChart1"/>
    <dgm:cxn modelId="{6C68EEF9-10FF-7240-B9BC-2FAD35B3A808}" type="presParOf" srcId="{7EC64524-D55A-B84C-B785-21E45FA82E74}" destId="{98098231-15D2-064D-AD81-FE0D60126832}" srcOrd="1" destOrd="0" presId="urn:microsoft.com/office/officeart/2005/8/layout/orgChart1"/>
    <dgm:cxn modelId="{5AA6CB01-8106-3048-A9A5-B540D9B1D423}" type="presParOf" srcId="{06913AD0-8E75-BA4E-8E8C-236514B566EF}" destId="{E786608B-DC41-424C-AA36-013007B0D86E}" srcOrd="1" destOrd="0" presId="urn:microsoft.com/office/officeart/2005/8/layout/orgChart1"/>
    <dgm:cxn modelId="{E73E1BA5-201A-254D-8208-26D039D038E6}" type="presParOf" srcId="{06913AD0-8E75-BA4E-8E8C-236514B566EF}" destId="{17EF4AAD-597F-8141-ABEF-FDAE42C39908}" srcOrd="2" destOrd="0" presId="urn:microsoft.com/office/officeart/2005/8/layout/orgChart1"/>
    <dgm:cxn modelId="{A4C5315B-3D2F-BD47-B607-C5AA1B31924D}" type="presParOf" srcId="{0CC17194-C764-A343-984B-248A96E7ECBE}" destId="{8E762DE6-8D94-6645-9F25-D4970C68B3DA}" srcOrd="2" destOrd="0" presId="urn:microsoft.com/office/officeart/2005/8/layout/orgChart1"/>
    <dgm:cxn modelId="{3AC80880-BDDB-5042-977C-BAF7CEFB23E5}" type="presParOf" srcId="{0CC17194-C764-A343-984B-248A96E7ECBE}" destId="{D5905C4B-35F0-314F-A99D-897F6330974B}" srcOrd="3" destOrd="0" presId="urn:microsoft.com/office/officeart/2005/8/layout/orgChart1"/>
    <dgm:cxn modelId="{8A46F5BD-C1E0-144F-BAD3-016D03D96E18}" type="presParOf" srcId="{D5905C4B-35F0-314F-A99D-897F6330974B}" destId="{63F1FBC6-ECBF-9C41-9814-142CF19300DC}" srcOrd="0" destOrd="0" presId="urn:microsoft.com/office/officeart/2005/8/layout/orgChart1"/>
    <dgm:cxn modelId="{C10383BD-6B82-E644-80F9-157FC893B5AC}" type="presParOf" srcId="{63F1FBC6-ECBF-9C41-9814-142CF19300DC}" destId="{7BA267D6-BA8E-4A44-89BE-CEF81A9F1F15}" srcOrd="0" destOrd="0" presId="urn:microsoft.com/office/officeart/2005/8/layout/orgChart1"/>
    <dgm:cxn modelId="{A4D252C5-EE90-4C42-B1A1-0F228B60F240}" type="presParOf" srcId="{63F1FBC6-ECBF-9C41-9814-142CF19300DC}" destId="{DB79C8A6-3E8A-EE4E-B7EA-592B8F63BDBE}" srcOrd="1" destOrd="0" presId="urn:microsoft.com/office/officeart/2005/8/layout/orgChart1"/>
    <dgm:cxn modelId="{823A2570-8EAD-0A42-B8EE-1EF0B484F968}" type="presParOf" srcId="{D5905C4B-35F0-314F-A99D-897F6330974B}" destId="{E6114A90-0DF4-5643-87D4-3FC27CE73ADC}" srcOrd="1" destOrd="0" presId="urn:microsoft.com/office/officeart/2005/8/layout/orgChart1"/>
    <dgm:cxn modelId="{350394FA-73E9-A940-8AB0-658356966362}" type="presParOf" srcId="{D5905C4B-35F0-314F-A99D-897F6330974B}" destId="{80281406-8BEC-8A47-BBCE-53B3E7BC299A}" srcOrd="2" destOrd="0" presId="urn:microsoft.com/office/officeart/2005/8/layout/orgChart1"/>
    <dgm:cxn modelId="{118E338A-B3B4-0544-A576-175DB7F76062}" type="presParOf" srcId="{80281406-8BEC-8A47-BBCE-53B3E7BC299A}" destId="{19AE8F69-8C3F-6E4B-9336-97B32B54C702}" srcOrd="0" destOrd="0" presId="urn:microsoft.com/office/officeart/2005/8/layout/orgChart1"/>
    <dgm:cxn modelId="{53CEAFB8-5876-354E-996D-E3E2A2693870}" type="presParOf" srcId="{80281406-8BEC-8A47-BBCE-53B3E7BC299A}" destId="{C0B80751-0D41-F84F-B59D-DD33BA5C2D66}" srcOrd="1" destOrd="0" presId="urn:microsoft.com/office/officeart/2005/8/layout/orgChart1"/>
    <dgm:cxn modelId="{05FB8A2A-0C5E-3445-A93C-783F449E050A}" type="presParOf" srcId="{C0B80751-0D41-F84F-B59D-DD33BA5C2D66}" destId="{3E153ED9-9896-0443-9007-B7B9A76C5FD0}" srcOrd="0" destOrd="0" presId="urn:microsoft.com/office/officeart/2005/8/layout/orgChart1"/>
    <dgm:cxn modelId="{57769346-D2E3-2447-ADA1-1A72C59F350D}" type="presParOf" srcId="{3E153ED9-9896-0443-9007-B7B9A76C5FD0}" destId="{1AAD1F87-1D69-E244-A59B-F62102C3DF8D}" srcOrd="0" destOrd="0" presId="urn:microsoft.com/office/officeart/2005/8/layout/orgChart1"/>
    <dgm:cxn modelId="{1BA0D99F-0160-9147-9A08-7CC536DE5CC4}" type="presParOf" srcId="{3E153ED9-9896-0443-9007-B7B9A76C5FD0}" destId="{16D7885A-B0A0-344C-8601-17638FB1BB14}" srcOrd="1" destOrd="0" presId="urn:microsoft.com/office/officeart/2005/8/layout/orgChart1"/>
    <dgm:cxn modelId="{B2A97ED0-1F5A-B341-89D6-BCA4DE73F0F4}" type="presParOf" srcId="{C0B80751-0D41-F84F-B59D-DD33BA5C2D66}" destId="{131FF3A2-CF7D-A342-ACA4-F4365960A6A8}" srcOrd="1" destOrd="0" presId="urn:microsoft.com/office/officeart/2005/8/layout/orgChart1"/>
    <dgm:cxn modelId="{2229CF8B-03C4-6A4C-8F06-358027299002}" type="presParOf" srcId="{C0B80751-0D41-F84F-B59D-DD33BA5C2D66}" destId="{8CD60EF0-4E46-1047-9837-0816C31D7DFC}" srcOrd="2" destOrd="0" presId="urn:microsoft.com/office/officeart/2005/8/layout/orgChart1"/>
    <dgm:cxn modelId="{F2F34F92-8649-0E4C-8B74-A896324EBA85}" type="presParOf" srcId="{80281406-8BEC-8A47-BBCE-53B3E7BC299A}" destId="{738B3140-124C-6C4B-BF93-0AEE5A79414A}" srcOrd="2" destOrd="0" presId="urn:microsoft.com/office/officeart/2005/8/layout/orgChart1"/>
    <dgm:cxn modelId="{174641AD-ED43-D847-9AE3-5DC3C5F27233}" type="presParOf" srcId="{80281406-8BEC-8A47-BBCE-53B3E7BC299A}" destId="{D6C11C95-6C71-5F4A-A35D-C6CA9D48596D}" srcOrd="3" destOrd="0" presId="urn:microsoft.com/office/officeart/2005/8/layout/orgChart1"/>
    <dgm:cxn modelId="{B7B0C634-E9E1-9F4F-9439-860ED8983B84}" type="presParOf" srcId="{D6C11C95-6C71-5F4A-A35D-C6CA9D48596D}" destId="{5ED30553-A8A8-D444-A420-67A10F34E665}" srcOrd="0" destOrd="0" presId="urn:microsoft.com/office/officeart/2005/8/layout/orgChart1"/>
    <dgm:cxn modelId="{6B208B95-B949-704B-B5D8-A0CA75548644}" type="presParOf" srcId="{5ED30553-A8A8-D444-A420-67A10F34E665}" destId="{9A1459DB-7807-0A41-80E4-3447203BDCEF}" srcOrd="0" destOrd="0" presId="urn:microsoft.com/office/officeart/2005/8/layout/orgChart1"/>
    <dgm:cxn modelId="{4D84D34B-C81A-E24A-A6E2-D9188518411E}" type="presParOf" srcId="{5ED30553-A8A8-D444-A420-67A10F34E665}" destId="{88F94750-6158-B540-A6D3-D7A6301A59F5}" srcOrd="1" destOrd="0" presId="urn:microsoft.com/office/officeart/2005/8/layout/orgChart1"/>
    <dgm:cxn modelId="{06FFCF5D-0AD3-554E-A0C3-CA8E528A0F4B}" type="presParOf" srcId="{D6C11C95-6C71-5F4A-A35D-C6CA9D48596D}" destId="{E36F2C4B-D43F-5540-A1B1-A95502912367}" srcOrd="1" destOrd="0" presId="urn:microsoft.com/office/officeart/2005/8/layout/orgChart1"/>
    <dgm:cxn modelId="{EEEB54BB-0C2A-0F44-B8CC-5A0449E3D7ED}" type="presParOf" srcId="{D6C11C95-6C71-5F4A-A35D-C6CA9D48596D}" destId="{FF30FE11-F992-E248-AABE-4E183B5CE432}" srcOrd="2" destOrd="0" presId="urn:microsoft.com/office/officeart/2005/8/layout/orgChart1"/>
    <dgm:cxn modelId="{68866AE5-B757-CD40-B3B1-3FAFA496352E}" type="presParOf" srcId="{CBD1B710-335A-B84E-B62A-4198E0A83900}" destId="{364EABE3-BEED-B341-9C25-7D000FD606F1}" srcOrd="2" destOrd="0" presId="urn:microsoft.com/office/officeart/2005/8/layout/orgChart1"/>
    <dgm:cxn modelId="{171A74E8-8CD0-034F-86FA-8C0B86FA84DD}" type="presParOf" srcId="{CBD1B710-335A-B84E-B62A-4198E0A83900}" destId="{C3BF4990-52EC-1844-BFCA-3220F9C48A4E}" srcOrd="3" destOrd="0" presId="urn:microsoft.com/office/officeart/2005/8/layout/orgChart1"/>
    <dgm:cxn modelId="{A10DA785-B419-CB4A-98E1-C0D3504425F0}" type="presParOf" srcId="{C3BF4990-52EC-1844-BFCA-3220F9C48A4E}" destId="{1EB2AF8B-A840-E14E-A9A5-1EC1B323C14F}" srcOrd="0" destOrd="0" presId="urn:microsoft.com/office/officeart/2005/8/layout/orgChart1"/>
    <dgm:cxn modelId="{FF164516-B784-B24F-9353-6B1D31728554}" type="presParOf" srcId="{1EB2AF8B-A840-E14E-A9A5-1EC1B323C14F}" destId="{90E7606A-3DFB-5B44-8D49-638F7B3CB79C}" srcOrd="0" destOrd="0" presId="urn:microsoft.com/office/officeart/2005/8/layout/orgChart1"/>
    <dgm:cxn modelId="{59EC996F-E706-E349-BE1C-2D251E901EC5}" type="presParOf" srcId="{1EB2AF8B-A840-E14E-A9A5-1EC1B323C14F}" destId="{911ECD59-F064-984E-805B-E13A09BC406B}" srcOrd="1" destOrd="0" presId="urn:microsoft.com/office/officeart/2005/8/layout/orgChart1"/>
    <dgm:cxn modelId="{02AD0206-AB7E-474E-9816-B6379873FADE}" type="presParOf" srcId="{C3BF4990-52EC-1844-BFCA-3220F9C48A4E}" destId="{4646FE42-EDB7-2A43-BD6B-F016F900367D}" srcOrd="1" destOrd="0" presId="urn:microsoft.com/office/officeart/2005/8/layout/orgChart1"/>
    <dgm:cxn modelId="{C0CE0EA4-58C5-7B4C-95D4-DAEFF8CA75D6}" type="presParOf" srcId="{C3BF4990-52EC-1844-BFCA-3220F9C48A4E}" destId="{1725826B-0AE1-804B-8A88-76D57BB19205}" srcOrd="2" destOrd="0" presId="urn:microsoft.com/office/officeart/2005/8/layout/orgChart1"/>
    <dgm:cxn modelId="{1D546220-2F1F-A649-BFBD-63C64A0EA22A}" type="presParOf" srcId="{1725826B-0AE1-804B-8A88-76D57BB19205}" destId="{7804DFE8-54A6-4D4B-B374-A305E89D2E24}" srcOrd="0" destOrd="0" presId="urn:microsoft.com/office/officeart/2005/8/layout/orgChart1"/>
    <dgm:cxn modelId="{92DF025B-39EA-0740-8827-55312FDFEF6F}" type="presParOf" srcId="{1725826B-0AE1-804B-8A88-76D57BB19205}" destId="{A85CA9D3-E0F8-0640-9C8B-AAAC6530B612}" srcOrd="1" destOrd="0" presId="urn:microsoft.com/office/officeart/2005/8/layout/orgChart1"/>
    <dgm:cxn modelId="{A16056D1-90D6-AF4D-B454-7DB20A66470E}" type="presParOf" srcId="{A85CA9D3-E0F8-0640-9C8B-AAAC6530B612}" destId="{FFE817EC-3996-8C44-8280-B5D7EB2D1DBE}" srcOrd="0" destOrd="0" presId="urn:microsoft.com/office/officeart/2005/8/layout/orgChart1"/>
    <dgm:cxn modelId="{C3CCB506-D527-3E48-96E3-EBF17C70F0C6}" type="presParOf" srcId="{FFE817EC-3996-8C44-8280-B5D7EB2D1DBE}" destId="{AD45ECDB-7B03-7A47-833A-8B1A2C0EE907}" srcOrd="0" destOrd="0" presId="urn:microsoft.com/office/officeart/2005/8/layout/orgChart1"/>
    <dgm:cxn modelId="{BFD73E8B-80B2-C346-A147-79A4E4F8FFFD}" type="presParOf" srcId="{FFE817EC-3996-8C44-8280-B5D7EB2D1DBE}" destId="{DA0E1471-F19B-5B4C-8FA6-B8914D14B61C}" srcOrd="1" destOrd="0" presId="urn:microsoft.com/office/officeart/2005/8/layout/orgChart1"/>
    <dgm:cxn modelId="{2A0620C0-865E-4D44-9773-B1A9D098491C}" type="presParOf" srcId="{A85CA9D3-E0F8-0640-9C8B-AAAC6530B612}" destId="{5986B48D-CFAA-1A44-955F-FEF21A6CFF13}" srcOrd="1" destOrd="0" presId="urn:microsoft.com/office/officeart/2005/8/layout/orgChart1"/>
    <dgm:cxn modelId="{5FEC8943-6F5B-7549-92A4-ABC577C987C9}" type="presParOf" srcId="{A85CA9D3-E0F8-0640-9C8B-AAAC6530B612}" destId="{EE99CD7C-7DBE-7448-97F8-A823A720F3C6}" srcOrd="2" destOrd="0" presId="urn:microsoft.com/office/officeart/2005/8/layout/orgChart1"/>
    <dgm:cxn modelId="{96F07803-AE05-3F4F-A462-E4EE28014578}" type="presParOf" srcId="{EE99CD7C-7DBE-7448-97F8-A823A720F3C6}" destId="{CFCC96C4-F57D-9E45-A326-C8FD4803BA8C}" srcOrd="0" destOrd="0" presId="urn:microsoft.com/office/officeart/2005/8/layout/orgChart1"/>
    <dgm:cxn modelId="{4F33E275-322B-F945-9991-4909776D1617}" type="presParOf" srcId="{EE99CD7C-7DBE-7448-97F8-A823A720F3C6}" destId="{8FFB1023-6C62-AA47-B944-7FF4BC7F962F}" srcOrd="1" destOrd="0" presId="urn:microsoft.com/office/officeart/2005/8/layout/orgChart1"/>
    <dgm:cxn modelId="{537AD91B-5851-B046-AD64-74C01DF7DD75}" type="presParOf" srcId="{8FFB1023-6C62-AA47-B944-7FF4BC7F962F}" destId="{063ED01E-14B9-F84D-8967-68D01432A342}" srcOrd="0" destOrd="0" presId="urn:microsoft.com/office/officeart/2005/8/layout/orgChart1"/>
    <dgm:cxn modelId="{BCFB72C0-F1C5-2947-9CEB-635C5C3AB2CF}" type="presParOf" srcId="{063ED01E-14B9-F84D-8967-68D01432A342}" destId="{43F51F56-137C-3543-82E9-D17F66248925}" srcOrd="0" destOrd="0" presId="urn:microsoft.com/office/officeart/2005/8/layout/orgChart1"/>
    <dgm:cxn modelId="{0EC1878A-0103-8241-A08E-791000E48609}" type="presParOf" srcId="{063ED01E-14B9-F84D-8967-68D01432A342}" destId="{82ECA8AC-16E0-E54F-B105-7CF629806C9F}" srcOrd="1" destOrd="0" presId="urn:microsoft.com/office/officeart/2005/8/layout/orgChart1"/>
    <dgm:cxn modelId="{5C35A5F2-F130-5049-B4BC-9D97DDEB470C}" type="presParOf" srcId="{8FFB1023-6C62-AA47-B944-7FF4BC7F962F}" destId="{FE82D543-CA5A-9B42-960F-26BD09AB3D85}" srcOrd="1" destOrd="0" presId="urn:microsoft.com/office/officeart/2005/8/layout/orgChart1"/>
    <dgm:cxn modelId="{19CFB3D6-3E80-B248-BC7B-5308289942CA}" type="presParOf" srcId="{8FFB1023-6C62-AA47-B944-7FF4BC7F962F}" destId="{7D25DA55-17B7-CC4D-B181-8EBC3B402B57}" srcOrd="2" destOrd="0" presId="urn:microsoft.com/office/officeart/2005/8/layout/orgChart1"/>
    <dgm:cxn modelId="{1867E20F-A51B-864C-976E-52FC0F70F0F4}" type="presParOf" srcId="{7D25DA55-17B7-CC4D-B181-8EBC3B402B57}" destId="{5947CDB8-F413-8C4C-A076-C756F6714C2F}" srcOrd="0" destOrd="0" presId="urn:microsoft.com/office/officeart/2005/8/layout/orgChart1"/>
    <dgm:cxn modelId="{90492880-11A4-F84E-9707-CBE88B4A86E8}" type="presParOf" srcId="{7D25DA55-17B7-CC4D-B181-8EBC3B402B57}" destId="{153572D8-6231-3940-B930-4404110D6470}" srcOrd="1" destOrd="0" presId="urn:microsoft.com/office/officeart/2005/8/layout/orgChart1"/>
    <dgm:cxn modelId="{4F8150BE-F3FF-6A4C-BE20-822730F0661D}" type="presParOf" srcId="{153572D8-6231-3940-B930-4404110D6470}" destId="{A8949AE3-0816-1446-B98F-32F47F61F4F3}" srcOrd="0" destOrd="0" presId="urn:microsoft.com/office/officeart/2005/8/layout/orgChart1"/>
    <dgm:cxn modelId="{9FD959F7-CA9C-BE49-8718-94AA91225343}" type="presParOf" srcId="{A8949AE3-0816-1446-B98F-32F47F61F4F3}" destId="{C64C4D17-4FFA-1644-891A-1BAFFE456587}" srcOrd="0" destOrd="0" presId="urn:microsoft.com/office/officeart/2005/8/layout/orgChart1"/>
    <dgm:cxn modelId="{8EC2DBC3-26F9-F44D-A321-18F0D2B6DF10}" type="presParOf" srcId="{A8949AE3-0816-1446-B98F-32F47F61F4F3}" destId="{0AC237F0-05A1-464F-8E5F-6B949E9CFAE0}" srcOrd="1" destOrd="0" presId="urn:microsoft.com/office/officeart/2005/8/layout/orgChart1"/>
    <dgm:cxn modelId="{A6A6D390-B6D7-D547-9ED8-C7932B2C6BD5}" type="presParOf" srcId="{153572D8-6231-3940-B930-4404110D6470}" destId="{5BD388DA-416F-5940-9529-9A1481C0BA2B}" srcOrd="1" destOrd="0" presId="urn:microsoft.com/office/officeart/2005/8/layout/orgChart1"/>
    <dgm:cxn modelId="{FBE0C12F-8614-094F-968F-68ED53F433DE}" type="presParOf" srcId="{153572D8-6231-3940-B930-4404110D6470}" destId="{914D5DBF-F50D-8849-8EFF-00DE0F7FAA91}" srcOrd="2" destOrd="0" presId="urn:microsoft.com/office/officeart/2005/8/layout/orgChart1"/>
    <dgm:cxn modelId="{07B51165-76AA-E74A-84B3-573F4EE514D3}" type="presParOf" srcId="{7D25DA55-17B7-CC4D-B181-8EBC3B402B57}" destId="{9C0A7108-0E77-7E46-96BE-77646E230B7A}" srcOrd="2" destOrd="0" presId="urn:microsoft.com/office/officeart/2005/8/layout/orgChart1"/>
    <dgm:cxn modelId="{BA5E53A6-C5CA-984C-A1F5-BE5F99678534}" type="presParOf" srcId="{7D25DA55-17B7-CC4D-B181-8EBC3B402B57}" destId="{A5638919-F93E-4A4C-B5F4-F280A5DFC93A}" srcOrd="3" destOrd="0" presId="urn:microsoft.com/office/officeart/2005/8/layout/orgChart1"/>
    <dgm:cxn modelId="{7DEE4E4E-06C6-5540-AB81-A5B7C27E8AE1}" type="presParOf" srcId="{A5638919-F93E-4A4C-B5F4-F280A5DFC93A}" destId="{52A34296-AFC1-4847-AB2D-B099C9B98C10}" srcOrd="0" destOrd="0" presId="urn:microsoft.com/office/officeart/2005/8/layout/orgChart1"/>
    <dgm:cxn modelId="{D35BE243-5911-8947-886F-9C90D2AD4837}" type="presParOf" srcId="{52A34296-AFC1-4847-AB2D-B099C9B98C10}" destId="{F5122F7E-A2A4-DC48-9961-F9A03D7FAD90}" srcOrd="0" destOrd="0" presId="urn:microsoft.com/office/officeart/2005/8/layout/orgChart1"/>
    <dgm:cxn modelId="{F75F22D8-A25E-B74E-8082-42945B29A70A}" type="presParOf" srcId="{52A34296-AFC1-4847-AB2D-B099C9B98C10}" destId="{0600777C-2D3F-8143-AFC0-E8A858EA3E94}" srcOrd="1" destOrd="0" presId="urn:microsoft.com/office/officeart/2005/8/layout/orgChart1"/>
    <dgm:cxn modelId="{0FE03D45-7481-394A-BA38-AE21846E35B0}" type="presParOf" srcId="{A5638919-F93E-4A4C-B5F4-F280A5DFC93A}" destId="{30C9B5A8-A44F-FB4A-B4EA-B8832528AEE1}" srcOrd="1" destOrd="0" presId="urn:microsoft.com/office/officeart/2005/8/layout/orgChart1"/>
    <dgm:cxn modelId="{07B9F0B0-7B65-9F4A-AE1E-73481044DD42}" type="presParOf" srcId="{A5638919-F93E-4A4C-B5F4-F280A5DFC93A}" destId="{B671A1F2-331B-734F-B4B1-5AEA40A773D3}" srcOrd="2" destOrd="0" presId="urn:microsoft.com/office/officeart/2005/8/layout/orgChart1"/>
    <dgm:cxn modelId="{C620D0C1-9EBD-6B40-8A2E-E1F6EBD33D3B}" type="presParOf" srcId="{EE99CD7C-7DBE-7448-97F8-A823A720F3C6}" destId="{C83703CC-A01B-4545-AA8F-968370FD8A33}" srcOrd="2" destOrd="0" presId="urn:microsoft.com/office/officeart/2005/8/layout/orgChart1"/>
    <dgm:cxn modelId="{9496EF7A-8A86-A740-B7F7-5A08BFDE8CF5}" type="presParOf" srcId="{EE99CD7C-7DBE-7448-97F8-A823A720F3C6}" destId="{6A24DADA-D546-C341-B26F-247155B583B6}" srcOrd="3" destOrd="0" presId="urn:microsoft.com/office/officeart/2005/8/layout/orgChart1"/>
    <dgm:cxn modelId="{171A52E2-3E29-194F-81BA-0BF15D5B8403}" type="presParOf" srcId="{6A24DADA-D546-C341-B26F-247155B583B6}" destId="{591C8A1C-30B1-7142-95DB-814CAFF4F2F1}" srcOrd="0" destOrd="0" presId="urn:microsoft.com/office/officeart/2005/8/layout/orgChart1"/>
    <dgm:cxn modelId="{0D737EE8-9C42-D74E-BB7A-8A0C2A2BD05F}" type="presParOf" srcId="{591C8A1C-30B1-7142-95DB-814CAFF4F2F1}" destId="{20E54402-A9DA-1D4D-97A6-227080B7F558}" srcOrd="0" destOrd="0" presId="urn:microsoft.com/office/officeart/2005/8/layout/orgChart1"/>
    <dgm:cxn modelId="{D8560184-077F-FE4E-A078-48F93CD29D4B}" type="presParOf" srcId="{591C8A1C-30B1-7142-95DB-814CAFF4F2F1}" destId="{4B067B4A-3449-9E41-8DCD-A51BED4DD228}" srcOrd="1" destOrd="0" presId="urn:microsoft.com/office/officeart/2005/8/layout/orgChart1"/>
    <dgm:cxn modelId="{08F3431F-DEE9-F84B-ACCC-520B1A1BB02D}" type="presParOf" srcId="{6A24DADA-D546-C341-B26F-247155B583B6}" destId="{E6D0D21E-2247-7F42-9C55-399565924549}" srcOrd="1" destOrd="0" presId="urn:microsoft.com/office/officeart/2005/8/layout/orgChart1"/>
    <dgm:cxn modelId="{18CA2890-95BA-B34E-8BBD-672C50DEEA1C}" type="presParOf" srcId="{6A24DADA-D546-C341-B26F-247155B583B6}" destId="{A03D9B80-9F69-0C43-894D-2C954D579C94}" srcOrd="2" destOrd="0" presId="urn:microsoft.com/office/officeart/2005/8/layout/orgChart1"/>
    <dgm:cxn modelId="{CA223B93-AED1-A244-AE0A-E234BB10AC82}" type="presParOf" srcId="{1725826B-0AE1-804B-8A88-76D57BB19205}" destId="{3FBF6D5B-7C72-C84B-A449-3706E828170B}" srcOrd="2" destOrd="0" presId="urn:microsoft.com/office/officeart/2005/8/layout/orgChart1"/>
    <dgm:cxn modelId="{A727326D-B1CC-0E4C-A27E-8186A5C704CE}" type="presParOf" srcId="{1725826B-0AE1-804B-8A88-76D57BB19205}" destId="{704A9472-B371-AF40-A2AA-2851F5CCF494}" srcOrd="3" destOrd="0" presId="urn:microsoft.com/office/officeart/2005/8/layout/orgChart1"/>
    <dgm:cxn modelId="{FC33710D-8CB9-0843-ADF6-B83C6D2CE062}" type="presParOf" srcId="{704A9472-B371-AF40-A2AA-2851F5CCF494}" destId="{618274BE-108C-294C-B24E-485785956A38}" srcOrd="0" destOrd="0" presId="urn:microsoft.com/office/officeart/2005/8/layout/orgChart1"/>
    <dgm:cxn modelId="{B9FD44B4-5366-CA4B-94B3-E62FC104DD9A}" type="presParOf" srcId="{618274BE-108C-294C-B24E-485785956A38}" destId="{1FD40087-BDCE-4244-A721-851DBCDA0F3D}" srcOrd="0" destOrd="0" presId="urn:microsoft.com/office/officeart/2005/8/layout/orgChart1"/>
    <dgm:cxn modelId="{0736B63A-5977-EA46-91C1-E4C969DE9A3E}" type="presParOf" srcId="{618274BE-108C-294C-B24E-485785956A38}" destId="{68D13613-9E35-0A44-A6EB-19422A8D2EFE}" srcOrd="1" destOrd="0" presId="urn:microsoft.com/office/officeart/2005/8/layout/orgChart1"/>
    <dgm:cxn modelId="{BD33667E-B6DE-9C4D-AB75-72EA9CB4C000}" type="presParOf" srcId="{704A9472-B371-AF40-A2AA-2851F5CCF494}" destId="{B25F4426-3F95-694B-A539-BA1268DAE085}" srcOrd="1" destOrd="0" presId="urn:microsoft.com/office/officeart/2005/8/layout/orgChart1"/>
    <dgm:cxn modelId="{0AE5571E-C46A-4E4E-8329-30D3783DC103}" type="presParOf" srcId="{704A9472-B371-AF40-A2AA-2851F5CCF494}" destId="{46C9ADDB-A0B8-CA40-B4AC-9942C1F091BC}" srcOrd="2" destOrd="0" presId="urn:microsoft.com/office/officeart/2005/8/layout/orgChart1"/>
    <dgm:cxn modelId="{1B3375AF-098F-D145-8E08-A2ACF94FB435}" type="presParOf" srcId="{8C5B2D81-0C8A-354A-A3CB-A797CAA77D5A}" destId="{2EA703C0-D5C5-7843-ABFC-9C42B843FF6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C8CCEE-C47D-6C49-8FD6-6A21A5DF8F97}" type="doc">
      <dgm:prSet loTypeId="urn:microsoft.com/office/officeart/2005/8/layout/orgChart1" loCatId="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420DD6D-06DA-D348-878B-49F4D1CBB1B0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9AC973DA-634A-A34F-944D-06BAAEB5B282}" type="parTrans" cxnId="{9026FB17-A9D8-0F4C-9C59-49BEF2D0195B}">
      <dgm:prSet/>
      <dgm:spPr/>
      <dgm:t>
        <a:bodyPr/>
        <a:lstStyle/>
        <a:p>
          <a:endParaRPr lang="en-US"/>
        </a:p>
      </dgm:t>
    </dgm:pt>
    <dgm:pt modelId="{20309A48-D3D6-8C4C-9DDA-4C00B2E5DC81}" type="sibTrans" cxnId="{9026FB17-A9D8-0F4C-9C59-49BEF2D0195B}">
      <dgm:prSet/>
      <dgm:spPr/>
      <dgm:t>
        <a:bodyPr/>
        <a:lstStyle/>
        <a:p>
          <a:endParaRPr lang="en-US"/>
        </a:p>
      </dgm:t>
    </dgm:pt>
    <dgm:pt modelId="{2B35F5AC-F0A7-8245-B50C-D562F03672D1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134AE813-8AE8-D144-B751-09027A443FAE}" type="parTrans" cxnId="{31093033-062A-5746-B04D-4F3D666402A4}">
      <dgm:prSet/>
      <dgm:spPr/>
      <dgm:t>
        <a:bodyPr/>
        <a:lstStyle/>
        <a:p>
          <a:endParaRPr lang="en-US"/>
        </a:p>
      </dgm:t>
    </dgm:pt>
    <dgm:pt modelId="{E35F2707-9BB9-7148-A5FC-845F134DDCDA}" type="sibTrans" cxnId="{31093033-062A-5746-B04D-4F3D666402A4}">
      <dgm:prSet/>
      <dgm:spPr/>
      <dgm:t>
        <a:bodyPr/>
        <a:lstStyle/>
        <a:p>
          <a:endParaRPr lang="en-US"/>
        </a:p>
      </dgm:t>
    </dgm:pt>
    <dgm:pt modelId="{E5F92871-002A-E34B-80F8-1CF30C2AC8AD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9E8F7EF8-A4C4-8145-82B8-5D285C6B01FF}" type="parTrans" cxnId="{1586FBCE-E83E-3443-8235-93577F8EDBBB}">
      <dgm:prSet/>
      <dgm:spPr/>
      <dgm:t>
        <a:bodyPr/>
        <a:lstStyle/>
        <a:p>
          <a:endParaRPr lang="en-US"/>
        </a:p>
      </dgm:t>
    </dgm:pt>
    <dgm:pt modelId="{C4AD92F7-08E3-7B46-9D93-11D60D84465B}" type="sibTrans" cxnId="{1586FBCE-E83E-3443-8235-93577F8EDBBB}">
      <dgm:prSet/>
      <dgm:spPr/>
      <dgm:t>
        <a:bodyPr/>
        <a:lstStyle/>
        <a:p>
          <a:endParaRPr lang="en-US"/>
        </a:p>
      </dgm:t>
    </dgm:pt>
    <dgm:pt modelId="{BEC62B01-7947-6043-9517-D373589B87DF}" type="asst">
      <dgm:prSet/>
      <dgm:spPr/>
      <dgm:t>
        <a:bodyPr/>
        <a:lstStyle/>
        <a:p>
          <a:endParaRPr lang="en-US" dirty="0"/>
        </a:p>
      </dgm:t>
    </dgm:pt>
    <dgm:pt modelId="{AB1B957D-4223-2743-996D-3ADF8A90F908}" type="parTrans" cxnId="{2F57C28B-3C16-9B47-9AF7-48FDA44275EB}">
      <dgm:prSet/>
      <dgm:spPr/>
      <dgm:t>
        <a:bodyPr/>
        <a:lstStyle/>
        <a:p>
          <a:endParaRPr lang="en-US"/>
        </a:p>
      </dgm:t>
    </dgm:pt>
    <dgm:pt modelId="{5C5AB006-AD4D-E646-8416-67411DB9BAA9}" type="sibTrans" cxnId="{2F57C28B-3C16-9B47-9AF7-48FDA44275EB}">
      <dgm:prSet/>
      <dgm:spPr/>
      <dgm:t>
        <a:bodyPr/>
        <a:lstStyle/>
        <a:p>
          <a:endParaRPr lang="en-US"/>
        </a:p>
      </dgm:t>
    </dgm:pt>
    <dgm:pt modelId="{6987F18D-4EA5-8148-8D71-6AFD193215EC}" type="asst">
      <dgm:prSet/>
      <dgm:spPr/>
      <dgm:t>
        <a:bodyPr/>
        <a:lstStyle/>
        <a:p>
          <a:endParaRPr lang="en-US"/>
        </a:p>
      </dgm:t>
    </dgm:pt>
    <dgm:pt modelId="{3C9566C4-BAA9-6B4F-8923-5047C6E7ECA8}" type="parTrans" cxnId="{1A4149B0-256A-B54A-926C-FA97112DE0A9}">
      <dgm:prSet/>
      <dgm:spPr/>
      <dgm:t>
        <a:bodyPr/>
        <a:lstStyle/>
        <a:p>
          <a:endParaRPr lang="en-US"/>
        </a:p>
      </dgm:t>
    </dgm:pt>
    <dgm:pt modelId="{A71C3327-C498-3942-8A4B-6329833E5317}" type="sibTrans" cxnId="{1A4149B0-256A-B54A-926C-FA97112DE0A9}">
      <dgm:prSet/>
      <dgm:spPr/>
      <dgm:t>
        <a:bodyPr/>
        <a:lstStyle/>
        <a:p>
          <a:endParaRPr lang="en-US"/>
        </a:p>
      </dgm:t>
    </dgm:pt>
    <dgm:pt modelId="{CDF597F3-5B15-D94E-BFF5-C90F181A61A7}" type="asst">
      <dgm:prSet/>
      <dgm:spPr/>
      <dgm:t>
        <a:bodyPr/>
        <a:lstStyle/>
        <a:p>
          <a:endParaRPr lang="en-US"/>
        </a:p>
      </dgm:t>
    </dgm:pt>
    <dgm:pt modelId="{B8EC7CB6-9FB1-6C4C-9B93-59DDE131DC21}" type="parTrans" cxnId="{226E9B1F-6888-3243-8622-1AF531114443}">
      <dgm:prSet/>
      <dgm:spPr/>
      <dgm:t>
        <a:bodyPr/>
        <a:lstStyle/>
        <a:p>
          <a:endParaRPr lang="en-US"/>
        </a:p>
      </dgm:t>
    </dgm:pt>
    <dgm:pt modelId="{2A2FD0E0-3E6F-7F42-A97C-1985E0EA88BA}" type="sibTrans" cxnId="{226E9B1F-6888-3243-8622-1AF531114443}">
      <dgm:prSet/>
      <dgm:spPr/>
      <dgm:t>
        <a:bodyPr/>
        <a:lstStyle/>
        <a:p>
          <a:endParaRPr lang="en-US"/>
        </a:p>
      </dgm:t>
    </dgm:pt>
    <dgm:pt modelId="{98CC223F-3B67-8A4A-B1F2-A33B6393F159}" type="asst">
      <dgm:prSet/>
      <dgm:spPr/>
      <dgm:t>
        <a:bodyPr/>
        <a:lstStyle/>
        <a:p>
          <a:endParaRPr lang="en-US"/>
        </a:p>
      </dgm:t>
    </dgm:pt>
    <dgm:pt modelId="{995A46D0-E8FF-8841-A6C4-2DDB905D6F46}" type="parTrans" cxnId="{6B864FA0-2ADE-1841-979F-EE547D52FF53}">
      <dgm:prSet/>
      <dgm:spPr/>
      <dgm:t>
        <a:bodyPr/>
        <a:lstStyle/>
        <a:p>
          <a:endParaRPr lang="en-US"/>
        </a:p>
      </dgm:t>
    </dgm:pt>
    <dgm:pt modelId="{216A49F1-687C-EB46-BD28-F03ECC748C4C}" type="sibTrans" cxnId="{6B864FA0-2ADE-1841-979F-EE547D52FF53}">
      <dgm:prSet/>
      <dgm:spPr/>
      <dgm:t>
        <a:bodyPr/>
        <a:lstStyle/>
        <a:p>
          <a:endParaRPr lang="en-US"/>
        </a:p>
      </dgm:t>
    </dgm:pt>
    <dgm:pt modelId="{A600ACD3-3872-F843-96D6-170117875F0F}" type="asst">
      <dgm:prSet/>
      <dgm:spPr/>
      <dgm:t>
        <a:bodyPr/>
        <a:lstStyle/>
        <a:p>
          <a:endParaRPr lang="en-US"/>
        </a:p>
      </dgm:t>
    </dgm:pt>
    <dgm:pt modelId="{4D1918A0-AA21-FC48-AC0E-5C5FD8AE4DF8}" type="parTrans" cxnId="{F7B29949-C65B-5041-9174-E55CF3CB73B9}">
      <dgm:prSet/>
      <dgm:spPr/>
      <dgm:t>
        <a:bodyPr/>
        <a:lstStyle/>
        <a:p>
          <a:endParaRPr lang="en-US"/>
        </a:p>
      </dgm:t>
    </dgm:pt>
    <dgm:pt modelId="{5F4D1517-F7F6-674F-972A-3493A586A9B0}" type="sibTrans" cxnId="{F7B29949-C65B-5041-9174-E55CF3CB73B9}">
      <dgm:prSet/>
      <dgm:spPr/>
      <dgm:t>
        <a:bodyPr/>
        <a:lstStyle/>
        <a:p>
          <a:endParaRPr lang="en-US"/>
        </a:p>
      </dgm:t>
    </dgm:pt>
    <dgm:pt modelId="{470A2883-1542-7D49-82D5-DF5FD26027F2}" type="asst">
      <dgm:prSet/>
      <dgm:spPr/>
      <dgm:t>
        <a:bodyPr/>
        <a:lstStyle/>
        <a:p>
          <a:endParaRPr lang="en-US"/>
        </a:p>
      </dgm:t>
    </dgm:pt>
    <dgm:pt modelId="{FA06EED0-D59C-134B-A0B8-945B68777138}" type="parTrans" cxnId="{314881C0-1AEE-0340-8EB0-A8CCDC521946}">
      <dgm:prSet/>
      <dgm:spPr/>
      <dgm:t>
        <a:bodyPr/>
        <a:lstStyle/>
        <a:p>
          <a:endParaRPr lang="en-US"/>
        </a:p>
      </dgm:t>
    </dgm:pt>
    <dgm:pt modelId="{ED7F2086-9572-C845-BD54-A5E740CDF8DA}" type="sibTrans" cxnId="{314881C0-1AEE-0340-8EB0-A8CCDC521946}">
      <dgm:prSet/>
      <dgm:spPr/>
      <dgm:t>
        <a:bodyPr/>
        <a:lstStyle/>
        <a:p>
          <a:endParaRPr lang="en-US"/>
        </a:p>
      </dgm:t>
    </dgm:pt>
    <dgm:pt modelId="{E5DE3463-BB67-DD4A-BBD8-3CC759D01372}" type="asst">
      <dgm:prSet/>
      <dgm:spPr/>
      <dgm:t>
        <a:bodyPr/>
        <a:lstStyle/>
        <a:p>
          <a:endParaRPr lang="en-US"/>
        </a:p>
      </dgm:t>
    </dgm:pt>
    <dgm:pt modelId="{03DA0604-9717-4F48-917B-B57693E03FC1}" type="parTrans" cxnId="{423BF32D-3D73-1E45-BAF3-246BEEA4E128}">
      <dgm:prSet/>
      <dgm:spPr/>
      <dgm:t>
        <a:bodyPr/>
        <a:lstStyle/>
        <a:p>
          <a:endParaRPr lang="en-US"/>
        </a:p>
      </dgm:t>
    </dgm:pt>
    <dgm:pt modelId="{FBDCF693-BAB9-1B42-997B-8C961A45B321}" type="sibTrans" cxnId="{423BF32D-3D73-1E45-BAF3-246BEEA4E128}">
      <dgm:prSet/>
      <dgm:spPr/>
      <dgm:t>
        <a:bodyPr/>
        <a:lstStyle/>
        <a:p>
          <a:endParaRPr lang="en-US"/>
        </a:p>
      </dgm:t>
    </dgm:pt>
    <dgm:pt modelId="{03EF7056-0FEB-834E-9593-508FE60522F7}" type="asst">
      <dgm:prSet/>
      <dgm:spPr/>
      <dgm:t>
        <a:bodyPr/>
        <a:lstStyle/>
        <a:p>
          <a:endParaRPr lang="en-US"/>
        </a:p>
      </dgm:t>
    </dgm:pt>
    <dgm:pt modelId="{56B27C71-0A95-B245-A5D2-6BBA668EE4BA}" type="parTrans" cxnId="{A64A8E28-817E-9644-8331-FCEF8DBA6F0D}">
      <dgm:prSet/>
      <dgm:spPr/>
      <dgm:t>
        <a:bodyPr/>
        <a:lstStyle/>
        <a:p>
          <a:endParaRPr lang="en-US"/>
        </a:p>
      </dgm:t>
    </dgm:pt>
    <dgm:pt modelId="{84AAC47A-91C3-1148-AE71-C695D8B6CF52}" type="sibTrans" cxnId="{A64A8E28-817E-9644-8331-FCEF8DBA6F0D}">
      <dgm:prSet/>
      <dgm:spPr/>
      <dgm:t>
        <a:bodyPr/>
        <a:lstStyle/>
        <a:p>
          <a:endParaRPr lang="en-US"/>
        </a:p>
      </dgm:t>
    </dgm:pt>
    <dgm:pt modelId="{B4ECC1B2-F4F6-1644-9643-1D22E251EB89}" type="asst">
      <dgm:prSet/>
      <dgm:spPr/>
      <dgm:t>
        <a:bodyPr/>
        <a:lstStyle/>
        <a:p>
          <a:endParaRPr lang="en-US" dirty="0"/>
        </a:p>
      </dgm:t>
    </dgm:pt>
    <dgm:pt modelId="{4F3339D4-BBDC-0040-9931-DAAE2FAB90EE}" type="parTrans" cxnId="{EA795384-BE3F-C44B-BC76-7890B2CA22B3}">
      <dgm:prSet/>
      <dgm:spPr/>
      <dgm:t>
        <a:bodyPr/>
        <a:lstStyle/>
        <a:p>
          <a:endParaRPr lang="en-US"/>
        </a:p>
      </dgm:t>
    </dgm:pt>
    <dgm:pt modelId="{B0B7C779-1E72-AD47-986C-00F74C3B0414}" type="sibTrans" cxnId="{EA795384-BE3F-C44B-BC76-7890B2CA22B3}">
      <dgm:prSet/>
      <dgm:spPr/>
      <dgm:t>
        <a:bodyPr/>
        <a:lstStyle/>
        <a:p>
          <a:endParaRPr lang="en-US"/>
        </a:p>
      </dgm:t>
    </dgm:pt>
    <dgm:pt modelId="{1BADC08C-7483-314E-BF8E-24E40CF19C72}" type="asst">
      <dgm:prSet/>
      <dgm:spPr/>
      <dgm:t>
        <a:bodyPr/>
        <a:lstStyle/>
        <a:p>
          <a:endParaRPr lang="en-US"/>
        </a:p>
      </dgm:t>
    </dgm:pt>
    <dgm:pt modelId="{B15A6CF8-1D5D-C84E-A342-FCC0981DF720}" type="parTrans" cxnId="{09A80F71-F56F-C44B-8EB2-ED7F329E404A}">
      <dgm:prSet/>
      <dgm:spPr/>
      <dgm:t>
        <a:bodyPr/>
        <a:lstStyle/>
        <a:p>
          <a:endParaRPr lang="en-US"/>
        </a:p>
      </dgm:t>
    </dgm:pt>
    <dgm:pt modelId="{F8501357-5640-534F-A922-D5CA74F1EC63}" type="sibTrans" cxnId="{09A80F71-F56F-C44B-8EB2-ED7F329E404A}">
      <dgm:prSet/>
      <dgm:spPr/>
      <dgm:t>
        <a:bodyPr/>
        <a:lstStyle/>
        <a:p>
          <a:endParaRPr lang="en-US"/>
        </a:p>
      </dgm:t>
    </dgm:pt>
    <dgm:pt modelId="{7E239CEC-E7F1-B04F-841D-EE31628AB0EC}" type="pres">
      <dgm:prSet presAssocID="{BEC8CCEE-C47D-6C49-8FD6-6A21A5DF8F9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5B2D81-0C8A-354A-A3CB-A797CAA77D5A}" type="pres">
      <dgm:prSet presAssocID="{3420DD6D-06DA-D348-878B-49F4D1CBB1B0}" presName="hierRoot1" presStyleCnt="0">
        <dgm:presLayoutVars>
          <dgm:hierBranch val="init"/>
        </dgm:presLayoutVars>
      </dgm:prSet>
      <dgm:spPr/>
    </dgm:pt>
    <dgm:pt modelId="{DA2F5141-926F-3349-AF8F-30C80945802E}" type="pres">
      <dgm:prSet presAssocID="{3420DD6D-06DA-D348-878B-49F4D1CBB1B0}" presName="rootComposite1" presStyleCnt="0"/>
      <dgm:spPr/>
    </dgm:pt>
    <dgm:pt modelId="{C2DA142B-5DB0-234D-91B3-DDD2261EFB7A}" type="pres">
      <dgm:prSet presAssocID="{3420DD6D-06DA-D348-878B-49F4D1CBB1B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EE0687-A3AC-064A-9317-0D0B61B10A2C}" type="pres">
      <dgm:prSet presAssocID="{3420DD6D-06DA-D348-878B-49F4D1CBB1B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CBD1B710-335A-B84E-B62A-4198E0A83900}" type="pres">
      <dgm:prSet presAssocID="{3420DD6D-06DA-D348-878B-49F4D1CBB1B0}" presName="hierChild2" presStyleCnt="0"/>
      <dgm:spPr/>
    </dgm:pt>
    <dgm:pt modelId="{D421F671-3E9D-CA47-B7D2-0BFA8F1BBA5E}" type="pres">
      <dgm:prSet presAssocID="{134AE813-8AE8-D144-B751-09027A443FAE}" presName="Name37" presStyleLbl="parChTrans1D2" presStyleIdx="0" presStyleCnt="2"/>
      <dgm:spPr/>
      <dgm:t>
        <a:bodyPr/>
        <a:lstStyle/>
        <a:p>
          <a:endParaRPr lang="en-US"/>
        </a:p>
      </dgm:t>
    </dgm:pt>
    <dgm:pt modelId="{2A00E6B4-4466-1F41-B938-9DBCC45709F8}" type="pres">
      <dgm:prSet presAssocID="{2B35F5AC-F0A7-8245-B50C-D562F03672D1}" presName="hierRoot2" presStyleCnt="0">
        <dgm:presLayoutVars>
          <dgm:hierBranch val="init"/>
        </dgm:presLayoutVars>
      </dgm:prSet>
      <dgm:spPr/>
    </dgm:pt>
    <dgm:pt modelId="{49DA64CB-43DE-EB48-B1FE-35E33E96BEDF}" type="pres">
      <dgm:prSet presAssocID="{2B35F5AC-F0A7-8245-B50C-D562F03672D1}" presName="rootComposite" presStyleCnt="0"/>
      <dgm:spPr/>
    </dgm:pt>
    <dgm:pt modelId="{EB951E3B-1CB3-6B4C-8B3D-19E5C8614892}" type="pres">
      <dgm:prSet presAssocID="{2B35F5AC-F0A7-8245-B50C-D562F03672D1}" presName="rootText" presStyleLbl="node2" presStyleIdx="0" presStyleCnt="2" custLinFactNeighborX="-2902" custLinFactNeighborY="105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55B09C-5A5B-834A-92EB-E24A5AC72F4C}" type="pres">
      <dgm:prSet presAssocID="{2B35F5AC-F0A7-8245-B50C-D562F03672D1}" presName="rootConnector" presStyleLbl="node2" presStyleIdx="0" presStyleCnt="2"/>
      <dgm:spPr/>
      <dgm:t>
        <a:bodyPr/>
        <a:lstStyle/>
        <a:p>
          <a:endParaRPr lang="en-US"/>
        </a:p>
      </dgm:t>
    </dgm:pt>
    <dgm:pt modelId="{6E0F9271-0F94-0842-B8A2-1ED5CE4CB5A3}" type="pres">
      <dgm:prSet presAssocID="{2B35F5AC-F0A7-8245-B50C-D562F03672D1}" presName="hierChild4" presStyleCnt="0"/>
      <dgm:spPr/>
    </dgm:pt>
    <dgm:pt modelId="{0CC17194-C764-A343-984B-248A96E7ECBE}" type="pres">
      <dgm:prSet presAssocID="{2B35F5AC-F0A7-8245-B50C-D562F03672D1}" presName="hierChild5" presStyleCnt="0"/>
      <dgm:spPr/>
    </dgm:pt>
    <dgm:pt modelId="{42B22ACF-0ECA-B24A-AA82-25017CB61E12}" type="pres">
      <dgm:prSet presAssocID="{AB1B957D-4223-2743-996D-3ADF8A90F908}" presName="Name111" presStyleLbl="parChTrans1D3" presStyleIdx="0" presStyleCnt="4"/>
      <dgm:spPr/>
      <dgm:t>
        <a:bodyPr/>
        <a:lstStyle/>
        <a:p>
          <a:endParaRPr lang="en-US"/>
        </a:p>
      </dgm:t>
    </dgm:pt>
    <dgm:pt modelId="{06913AD0-8E75-BA4E-8E8C-236514B566EF}" type="pres">
      <dgm:prSet presAssocID="{BEC62B01-7947-6043-9517-D373589B87DF}" presName="hierRoot3" presStyleCnt="0">
        <dgm:presLayoutVars>
          <dgm:hierBranch val="init"/>
        </dgm:presLayoutVars>
      </dgm:prSet>
      <dgm:spPr/>
    </dgm:pt>
    <dgm:pt modelId="{7EC64524-D55A-B84C-B785-21E45FA82E74}" type="pres">
      <dgm:prSet presAssocID="{BEC62B01-7947-6043-9517-D373589B87DF}" presName="rootComposite3" presStyleCnt="0"/>
      <dgm:spPr/>
    </dgm:pt>
    <dgm:pt modelId="{1F2FB9F0-0665-0041-94E4-C9C0A5EBEE0D}" type="pres">
      <dgm:prSet presAssocID="{BEC62B01-7947-6043-9517-D373589B87DF}" presName="rootText3" presStyleLbl="asst2" presStyleIdx="0" presStyleCnt="10" custLinFactNeighborX="-54" custLinFactNeighborY="668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098231-15D2-064D-AD81-FE0D60126832}" type="pres">
      <dgm:prSet presAssocID="{BEC62B01-7947-6043-9517-D373589B87DF}" presName="rootConnector3" presStyleLbl="asst2" presStyleIdx="0" presStyleCnt="10"/>
      <dgm:spPr/>
      <dgm:t>
        <a:bodyPr/>
        <a:lstStyle/>
        <a:p>
          <a:endParaRPr lang="en-US"/>
        </a:p>
      </dgm:t>
    </dgm:pt>
    <dgm:pt modelId="{E786608B-DC41-424C-AA36-013007B0D86E}" type="pres">
      <dgm:prSet presAssocID="{BEC62B01-7947-6043-9517-D373589B87DF}" presName="hierChild6" presStyleCnt="0"/>
      <dgm:spPr/>
    </dgm:pt>
    <dgm:pt modelId="{17EF4AAD-597F-8141-ABEF-FDAE42C39908}" type="pres">
      <dgm:prSet presAssocID="{BEC62B01-7947-6043-9517-D373589B87DF}" presName="hierChild7" presStyleCnt="0"/>
      <dgm:spPr/>
    </dgm:pt>
    <dgm:pt modelId="{8E762DE6-8D94-6645-9F25-D4970C68B3DA}" type="pres">
      <dgm:prSet presAssocID="{3C9566C4-BAA9-6B4F-8923-5047C6E7ECA8}" presName="Name111" presStyleLbl="parChTrans1D3" presStyleIdx="1" presStyleCnt="4"/>
      <dgm:spPr/>
      <dgm:t>
        <a:bodyPr/>
        <a:lstStyle/>
        <a:p>
          <a:endParaRPr lang="en-US"/>
        </a:p>
      </dgm:t>
    </dgm:pt>
    <dgm:pt modelId="{D5905C4B-35F0-314F-A99D-897F6330974B}" type="pres">
      <dgm:prSet presAssocID="{6987F18D-4EA5-8148-8D71-6AFD193215EC}" presName="hierRoot3" presStyleCnt="0">
        <dgm:presLayoutVars>
          <dgm:hierBranch val="init"/>
        </dgm:presLayoutVars>
      </dgm:prSet>
      <dgm:spPr/>
    </dgm:pt>
    <dgm:pt modelId="{63F1FBC6-ECBF-9C41-9814-142CF19300DC}" type="pres">
      <dgm:prSet presAssocID="{6987F18D-4EA5-8148-8D71-6AFD193215EC}" presName="rootComposite3" presStyleCnt="0"/>
      <dgm:spPr/>
    </dgm:pt>
    <dgm:pt modelId="{7BA267D6-BA8E-4A44-89BE-CEF81A9F1F15}" type="pres">
      <dgm:prSet presAssocID="{6987F18D-4EA5-8148-8D71-6AFD193215EC}" presName="rootText3" presStyleLbl="asst2" presStyleIdx="1" presStyleCnt="10" custLinFactNeighborX="-61296" custLinFactNeighborY="7147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79C8A6-3E8A-EE4E-B7EA-592B8F63BDBE}" type="pres">
      <dgm:prSet presAssocID="{6987F18D-4EA5-8148-8D71-6AFD193215EC}" presName="rootConnector3" presStyleLbl="asst2" presStyleIdx="1" presStyleCnt="10"/>
      <dgm:spPr/>
      <dgm:t>
        <a:bodyPr/>
        <a:lstStyle/>
        <a:p>
          <a:endParaRPr lang="en-US"/>
        </a:p>
      </dgm:t>
    </dgm:pt>
    <dgm:pt modelId="{E6114A90-0DF4-5643-87D4-3FC27CE73ADC}" type="pres">
      <dgm:prSet presAssocID="{6987F18D-4EA5-8148-8D71-6AFD193215EC}" presName="hierChild6" presStyleCnt="0"/>
      <dgm:spPr/>
    </dgm:pt>
    <dgm:pt modelId="{80281406-8BEC-8A47-BBCE-53B3E7BC299A}" type="pres">
      <dgm:prSet presAssocID="{6987F18D-4EA5-8148-8D71-6AFD193215EC}" presName="hierChild7" presStyleCnt="0"/>
      <dgm:spPr/>
    </dgm:pt>
    <dgm:pt modelId="{19AE8F69-8C3F-6E4B-9336-97B32B54C702}" type="pres">
      <dgm:prSet presAssocID="{4F3339D4-BBDC-0040-9931-DAAE2FAB90EE}" presName="Name111" presStyleLbl="parChTrans1D4" presStyleIdx="0" presStyleCnt="6"/>
      <dgm:spPr/>
      <dgm:t>
        <a:bodyPr/>
        <a:lstStyle/>
        <a:p>
          <a:endParaRPr lang="en-US"/>
        </a:p>
      </dgm:t>
    </dgm:pt>
    <dgm:pt modelId="{C0B80751-0D41-F84F-B59D-DD33BA5C2D66}" type="pres">
      <dgm:prSet presAssocID="{B4ECC1B2-F4F6-1644-9643-1D22E251EB89}" presName="hierRoot3" presStyleCnt="0">
        <dgm:presLayoutVars>
          <dgm:hierBranch val="init"/>
        </dgm:presLayoutVars>
      </dgm:prSet>
      <dgm:spPr/>
    </dgm:pt>
    <dgm:pt modelId="{3E153ED9-9896-0443-9007-B7B9A76C5FD0}" type="pres">
      <dgm:prSet presAssocID="{B4ECC1B2-F4F6-1644-9643-1D22E251EB89}" presName="rootComposite3" presStyleCnt="0"/>
      <dgm:spPr/>
    </dgm:pt>
    <dgm:pt modelId="{1AAD1F87-1D69-E244-A59B-F62102C3DF8D}" type="pres">
      <dgm:prSet presAssocID="{B4ECC1B2-F4F6-1644-9643-1D22E251EB89}" presName="rootText3" presStyleLbl="asst2" presStyleIdx="2" presStyleCnt="10" custLinFactY="100000" custLinFactNeighborX="-77854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D7885A-B0A0-344C-8601-17638FB1BB14}" type="pres">
      <dgm:prSet presAssocID="{B4ECC1B2-F4F6-1644-9643-1D22E251EB89}" presName="rootConnector3" presStyleLbl="asst2" presStyleIdx="2" presStyleCnt="10"/>
      <dgm:spPr/>
      <dgm:t>
        <a:bodyPr/>
        <a:lstStyle/>
        <a:p>
          <a:endParaRPr lang="en-US"/>
        </a:p>
      </dgm:t>
    </dgm:pt>
    <dgm:pt modelId="{131FF3A2-CF7D-A342-ACA4-F4365960A6A8}" type="pres">
      <dgm:prSet presAssocID="{B4ECC1B2-F4F6-1644-9643-1D22E251EB89}" presName="hierChild6" presStyleCnt="0"/>
      <dgm:spPr/>
    </dgm:pt>
    <dgm:pt modelId="{8CD60EF0-4E46-1047-9837-0816C31D7DFC}" type="pres">
      <dgm:prSet presAssocID="{B4ECC1B2-F4F6-1644-9643-1D22E251EB89}" presName="hierChild7" presStyleCnt="0"/>
      <dgm:spPr/>
    </dgm:pt>
    <dgm:pt modelId="{738B3140-124C-6C4B-BF93-0AEE5A79414A}" type="pres">
      <dgm:prSet presAssocID="{B15A6CF8-1D5D-C84E-A342-FCC0981DF720}" presName="Name111" presStyleLbl="parChTrans1D4" presStyleIdx="1" presStyleCnt="6"/>
      <dgm:spPr/>
      <dgm:t>
        <a:bodyPr/>
        <a:lstStyle/>
        <a:p>
          <a:endParaRPr lang="en-US"/>
        </a:p>
      </dgm:t>
    </dgm:pt>
    <dgm:pt modelId="{D6C11C95-6C71-5F4A-A35D-C6CA9D48596D}" type="pres">
      <dgm:prSet presAssocID="{1BADC08C-7483-314E-BF8E-24E40CF19C72}" presName="hierRoot3" presStyleCnt="0">
        <dgm:presLayoutVars>
          <dgm:hierBranch val="init"/>
        </dgm:presLayoutVars>
      </dgm:prSet>
      <dgm:spPr/>
    </dgm:pt>
    <dgm:pt modelId="{5ED30553-A8A8-D444-A420-67A10F34E665}" type="pres">
      <dgm:prSet presAssocID="{1BADC08C-7483-314E-BF8E-24E40CF19C72}" presName="rootComposite3" presStyleCnt="0"/>
      <dgm:spPr/>
    </dgm:pt>
    <dgm:pt modelId="{9A1459DB-7807-0A41-80E4-3447203BDCEF}" type="pres">
      <dgm:prSet presAssocID="{1BADC08C-7483-314E-BF8E-24E40CF19C72}" presName="rootText3" presStyleLbl="asst2" presStyleIdx="3" presStyleCnt="10" custLinFactY="100000" custLinFactNeighborX="-32107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F94750-6158-B540-A6D3-D7A6301A59F5}" type="pres">
      <dgm:prSet presAssocID="{1BADC08C-7483-314E-BF8E-24E40CF19C72}" presName="rootConnector3" presStyleLbl="asst2" presStyleIdx="3" presStyleCnt="10"/>
      <dgm:spPr/>
      <dgm:t>
        <a:bodyPr/>
        <a:lstStyle/>
        <a:p>
          <a:endParaRPr lang="en-US"/>
        </a:p>
      </dgm:t>
    </dgm:pt>
    <dgm:pt modelId="{E36F2C4B-D43F-5540-A1B1-A95502912367}" type="pres">
      <dgm:prSet presAssocID="{1BADC08C-7483-314E-BF8E-24E40CF19C72}" presName="hierChild6" presStyleCnt="0"/>
      <dgm:spPr/>
    </dgm:pt>
    <dgm:pt modelId="{FF30FE11-F992-E248-AABE-4E183B5CE432}" type="pres">
      <dgm:prSet presAssocID="{1BADC08C-7483-314E-BF8E-24E40CF19C72}" presName="hierChild7" presStyleCnt="0"/>
      <dgm:spPr/>
    </dgm:pt>
    <dgm:pt modelId="{364EABE3-BEED-B341-9C25-7D000FD606F1}" type="pres">
      <dgm:prSet presAssocID="{9E8F7EF8-A4C4-8145-82B8-5D285C6B01FF}" presName="Name37" presStyleLbl="parChTrans1D2" presStyleIdx="1" presStyleCnt="2"/>
      <dgm:spPr/>
      <dgm:t>
        <a:bodyPr/>
        <a:lstStyle/>
        <a:p>
          <a:endParaRPr lang="en-US"/>
        </a:p>
      </dgm:t>
    </dgm:pt>
    <dgm:pt modelId="{C3BF4990-52EC-1844-BFCA-3220F9C48A4E}" type="pres">
      <dgm:prSet presAssocID="{E5F92871-002A-E34B-80F8-1CF30C2AC8AD}" presName="hierRoot2" presStyleCnt="0">
        <dgm:presLayoutVars>
          <dgm:hierBranch val="init"/>
        </dgm:presLayoutVars>
      </dgm:prSet>
      <dgm:spPr/>
    </dgm:pt>
    <dgm:pt modelId="{1EB2AF8B-A840-E14E-A9A5-1EC1B323C14F}" type="pres">
      <dgm:prSet presAssocID="{E5F92871-002A-E34B-80F8-1CF30C2AC8AD}" presName="rootComposite" presStyleCnt="0"/>
      <dgm:spPr/>
    </dgm:pt>
    <dgm:pt modelId="{90E7606A-3DFB-5B44-8D49-638F7B3CB79C}" type="pres">
      <dgm:prSet presAssocID="{E5F92871-002A-E34B-80F8-1CF30C2AC8AD}" presName="rootText" presStyleLbl="node2" presStyleIdx="1" presStyleCnt="2" custLinFactNeighborX="-2046" custLinFactNeighborY="105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1ECD59-F064-984E-805B-E13A09BC406B}" type="pres">
      <dgm:prSet presAssocID="{E5F92871-002A-E34B-80F8-1CF30C2AC8AD}" presName="rootConnector" presStyleLbl="node2" presStyleIdx="1" presStyleCnt="2"/>
      <dgm:spPr/>
      <dgm:t>
        <a:bodyPr/>
        <a:lstStyle/>
        <a:p>
          <a:endParaRPr lang="en-US"/>
        </a:p>
      </dgm:t>
    </dgm:pt>
    <dgm:pt modelId="{4646FE42-EDB7-2A43-BD6B-F016F900367D}" type="pres">
      <dgm:prSet presAssocID="{E5F92871-002A-E34B-80F8-1CF30C2AC8AD}" presName="hierChild4" presStyleCnt="0"/>
      <dgm:spPr/>
    </dgm:pt>
    <dgm:pt modelId="{1725826B-0AE1-804B-8A88-76D57BB19205}" type="pres">
      <dgm:prSet presAssocID="{E5F92871-002A-E34B-80F8-1CF30C2AC8AD}" presName="hierChild5" presStyleCnt="0"/>
      <dgm:spPr/>
    </dgm:pt>
    <dgm:pt modelId="{7804DFE8-54A6-4D4B-B374-A305E89D2E24}" type="pres">
      <dgm:prSet presAssocID="{B8EC7CB6-9FB1-6C4C-9B93-59DDE131DC21}" presName="Name111" presStyleLbl="parChTrans1D3" presStyleIdx="2" presStyleCnt="4"/>
      <dgm:spPr/>
      <dgm:t>
        <a:bodyPr/>
        <a:lstStyle/>
        <a:p>
          <a:endParaRPr lang="en-US"/>
        </a:p>
      </dgm:t>
    </dgm:pt>
    <dgm:pt modelId="{A85CA9D3-E0F8-0640-9C8B-AAAC6530B612}" type="pres">
      <dgm:prSet presAssocID="{CDF597F3-5B15-D94E-BFF5-C90F181A61A7}" presName="hierRoot3" presStyleCnt="0">
        <dgm:presLayoutVars>
          <dgm:hierBranch val="init"/>
        </dgm:presLayoutVars>
      </dgm:prSet>
      <dgm:spPr/>
    </dgm:pt>
    <dgm:pt modelId="{FFE817EC-3996-8C44-8280-B5D7EB2D1DBE}" type="pres">
      <dgm:prSet presAssocID="{CDF597F3-5B15-D94E-BFF5-C90F181A61A7}" presName="rootComposite3" presStyleCnt="0"/>
      <dgm:spPr/>
    </dgm:pt>
    <dgm:pt modelId="{AD45ECDB-7B03-7A47-833A-8B1A2C0EE907}" type="pres">
      <dgm:prSet presAssocID="{CDF597F3-5B15-D94E-BFF5-C90F181A61A7}" presName="rootText3" presStyleLbl="asst2" presStyleIdx="4" presStyleCnt="10" custLinFactNeighborX="45648" custLinFactNeighborY="790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0E1471-F19B-5B4C-8FA6-B8914D14B61C}" type="pres">
      <dgm:prSet presAssocID="{CDF597F3-5B15-D94E-BFF5-C90F181A61A7}" presName="rootConnector3" presStyleLbl="asst2" presStyleIdx="4" presStyleCnt="10"/>
      <dgm:spPr/>
      <dgm:t>
        <a:bodyPr/>
        <a:lstStyle/>
        <a:p>
          <a:endParaRPr lang="en-US"/>
        </a:p>
      </dgm:t>
    </dgm:pt>
    <dgm:pt modelId="{5986B48D-CFAA-1A44-955F-FEF21A6CFF13}" type="pres">
      <dgm:prSet presAssocID="{CDF597F3-5B15-D94E-BFF5-C90F181A61A7}" presName="hierChild6" presStyleCnt="0"/>
      <dgm:spPr/>
    </dgm:pt>
    <dgm:pt modelId="{EE99CD7C-7DBE-7448-97F8-A823A720F3C6}" type="pres">
      <dgm:prSet presAssocID="{CDF597F3-5B15-D94E-BFF5-C90F181A61A7}" presName="hierChild7" presStyleCnt="0"/>
      <dgm:spPr/>
    </dgm:pt>
    <dgm:pt modelId="{CFCC96C4-F57D-9E45-A326-C8FD4803BA8C}" type="pres">
      <dgm:prSet presAssocID="{4D1918A0-AA21-FC48-AC0E-5C5FD8AE4DF8}" presName="Name111" presStyleLbl="parChTrans1D4" presStyleIdx="2" presStyleCnt="6"/>
      <dgm:spPr/>
      <dgm:t>
        <a:bodyPr/>
        <a:lstStyle/>
        <a:p>
          <a:endParaRPr lang="en-US"/>
        </a:p>
      </dgm:t>
    </dgm:pt>
    <dgm:pt modelId="{8FFB1023-6C62-AA47-B944-7FF4BC7F962F}" type="pres">
      <dgm:prSet presAssocID="{A600ACD3-3872-F843-96D6-170117875F0F}" presName="hierRoot3" presStyleCnt="0">
        <dgm:presLayoutVars>
          <dgm:hierBranch val="init"/>
        </dgm:presLayoutVars>
      </dgm:prSet>
      <dgm:spPr/>
    </dgm:pt>
    <dgm:pt modelId="{063ED01E-14B9-F84D-8967-68D01432A342}" type="pres">
      <dgm:prSet presAssocID="{A600ACD3-3872-F843-96D6-170117875F0F}" presName="rootComposite3" presStyleCnt="0"/>
      <dgm:spPr/>
    </dgm:pt>
    <dgm:pt modelId="{43F51F56-137C-3543-82E9-D17F66248925}" type="pres">
      <dgm:prSet presAssocID="{A600ACD3-3872-F843-96D6-170117875F0F}" presName="rootText3" presStyleLbl="asst2" presStyleIdx="5" presStyleCnt="10" custLinFactX="6889" custLinFactY="100000" custLinFactNeighborX="100000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ECA8AC-16E0-E54F-B105-7CF629806C9F}" type="pres">
      <dgm:prSet presAssocID="{A600ACD3-3872-F843-96D6-170117875F0F}" presName="rootConnector3" presStyleLbl="asst2" presStyleIdx="5" presStyleCnt="10"/>
      <dgm:spPr/>
      <dgm:t>
        <a:bodyPr/>
        <a:lstStyle/>
        <a:p>
          <a:endParaRPr lang="en-US"/>
        </a:p>
      </dgm:t>
    </dgm:pt>
    <dgm:pt modelId="{FE82D543-CA5A-9B42-960F-26BD09AB3D85}" type="pres">
      <dgm:prSet presAssocID="{A600ACD3-3872-F843-96D6-170117875F0F}" presName="hierChild6" presStyleCnt="0"/>
      <dgm:spPr/>
    </dgm:pt>
    <dgm:pt modelId="{7D25DA55-17B7-CC4D-B181-8EBC3B402B57}" type="pres">
      <dgm:prSet presAssocID="{A600ACD3-3872-F843-96D6-170117875F0F}" presName="hierChild7" presStyleCnt="0"/>
      <dgm:spPr/>
    </dgm:pt>
    <dgm:pt modelId="{5947CDB8-F413-8C4C-A076-C756F6714C2F}" type="pres">
      <dgm:prSet presAssocID="{03DA0604-9717-4F48-917B-B57693E03FC1}" presName="Name111" presStyleLbl="parChTrans1D4" presStyleIdx="3" presStyleCnt="6"/>
      <dgm:spPr/>
      <dgm:t>
        <a:bodyPr/>
        <a:lstStyle/>
        <a:p>
          <a:endParaRPr lang="en-US"/>
        </a:p>
      </dgm:t>
    </dgm:pt>
    <dgm:pt modelId="{153572D8-6231-3940-B930-4404110D6470}" type="pres">
      <dgm:prSet presAssocID="{E5DE3463-BB67-DD4A-BBD8-3CC759D01372}" presName="hierRoot3" presStyleCnt="0">
        <dgm:presLayoutVars>
          <dgm:hierBranch val="init"/>
        </dgm:presLayoutVars>
      </dgm:prSet>
      <dgm:spPr/>
    </dgm:pt>
    <dgm:pt modelId="{A8949AE3-0816-1446-B98F-32F47F61F4F3}" type="pres">
      <dgm:prSet presAssocID="{E5DE3463-BB67-DD4A-BBD8-3CC759D01372}" presName="rootComposite3" presStyleCnt="0"/>
      <dgm:spPr/>
    </dgm:pt>
    <dgm:pt modelId="{C64C4D17-4FFA-1644-891A-1BAFFE456587}" type="pres">
      <dgm:prSet presAssocID="{E5DE3463-BB67-DD4A-BBD8-3CC759D01372}" presName="rootText3" presStyleLbl="asst2" presStyleIdx="6" presStyleCnt="10" custLinFactY="100000" custLinFactNeighborX="95136" custLinFactNeighborY="1513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C237F0-05A1-464F-8E5F-6B949E9CFAE0}" type="pres">
      <dgm:prSet presAssocID="{E5DE3463-BB67-DD4A-BBD8-3CC759D01372}" presName="rootConnector3" presStyleLbl="asst2" presStyleIdx="6" presStyleCnt="10"/>
      <dgm:spPr/>
      <dgm:t>
        <a:bodyPr/>
        <a:lstStyle/>
        <a:p>
          <a:endParaRPr lang="en-US"/>
        </a:p>
      </dgm:t>
    </dgm:pt>
    <dgm:pt modelId="{5BD388DA-416F-5940-9529-9A1481C0BA2B}" type="pres">
      <dgm:prSet presAssocID="{E5DE3463-BB67-DD4A-BBD8-3CC759D01372}" presName="hierChild6" presStyleCnt="0"/>
      <dgm:spPr/>
    </dgm:pt>
    <dgm:pt modelId="{914D5DBF-F50D-8849-8EFF-00DE0F7FAA91}" type="pres">
      <dgm:prSet presAssocID="{E5DE3463-BB67-DD4A-BBD8-3CC759D01372}" presName="hierChild7" presStyleCnt="0"/>
      <dgm:spPr/>
    </dgm:pt>
    <dgm:pt modelId="{9C0A7108-0E77-7E46-96BE-77646E230B7A}" type="pres">
      <dgm:prSet presAssocID="{56B27C71-0A95-B245-A5D2-6BBA668EE4BA}" presName="Name111" presStyleLbl="parChTrans1D4" presStyleIdx="4" presStyleCnt="6"/>
      <dgm:spPr/>
      <dgm:t>
        <a:bodyPr/>
        <a:lstStyle/>
        <a:p>
          <a:endParaRPr lang="en-US"/>
        </a:p>
      </dgm:t>
    </dgm:pt>
    <dgm:pt modelId="{A5638919-F93E-4A4C-B5F4-F280A5DFC93A}" type="pres">
      <dgm:prSet presAssocID="{03EF7056-0FEB-834E-9593-508FE60522F7}" presName="hierRoot3" presStyleCnt="0">
        <dgm:presLayoutVars>
          <dgm:hierBranch val="init"/>
        </dgm:presLayoutVars>
      </dgm:prSet>
      <dgm:spPr/>
    </dgm:pt>
    <dgm:pt modelId="{52A34296-AFC1-4847-AB2D-B099C9B98C10}" type="pres">
      <dgm:prSet presAssocID="{03EF7056-0FEB-834E-9593-508FE60522F7}" presName="rootComposite3" presStyleCnt="0"/>
      <dgm:spPr/>
    </dgm:pt>
    <dgm:pt modelId="{F5122F7E-A2A4-DC48-9961-F9A03D7FAD90}" type="pres">
      <dgm:prSet presAssocID="{03EF7056-0FEB-834E-9593-508FE60522F7}" presName="rootText3" presStyleLbl="asst2" presStyleIdx="7" presStyleCnt="10" custLinFactX="26768" custLinFactY="100000" custLinFactNeighborX="100000" custLinFactNeighborY="15160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00777C-2D3F-8143-AFC0-E8A858EA3E94}" type="pres">
      <dgm:prSet presAssocID="{03EF7056-0FEB-834E-9593-508FE60522F7}" presName="rootConnector3" presStyleLbl="asst2" presStyleIdx="7" presStyleCnt="10"/>
      <dgm:spPr/>
      <dgm:t>
        <a:bodyPr/>
        <a:lstStyle/>
        <a:p>
          <a:endParaRPr lang="en-US"/>
        </a:p>
      </dgm:t>
    </dgm:pt>
    <dgm:pt modelId="{30C9B5A8-A44F-FB4A-B4EA-B8832528AEE1}" type="pres">
      <dgm:prSet presAssocID="{03EF7056-0FEB-834E-9593-508FE60522F7}" presName="hierChild6" presStyleCnt="0"/>
      <dgm:spPr/>
    </dgm:pt>
    <dgm:pt modelId="{B671A1F2-331B-734F-B4B1-5AEA40A773D3}" type="pres">
      <dgm:prSet presAssocID="{03EF7056-0FEB-834E-9593-508FE60522F7}" presName="hierChild7" presStyleCnt="0"/>
      <dgm:spPr/>
    </dgm:pt>
    <dgm:pt modelId="{C83703CC-A01B-4545-AA8F-968370FD8A33}" type="pres">
      <dgm:prSet presAssocID="{FA06EED0-D59C-134B-A0B8-945B68777138}" presName="Name111" presStyleLbl="parChTrans1D4" presStyleIdx="5" presStyleCnt="6"/>
      <dgm:spPr/>
      <dgm:t>
        <a:bodyPr/>
        <a:lstStyle/>
        <a:p>
          <a:endParaRPr lang="en-US"/>
        </a:p>
      </dgm:t>
    </dgm:pt>
    <dgm:pt modelId="{6A24DADA-D546-C341-B26F-247155B583B6}" type="pres">
      <dgm:prSet presAssocID="{470A2883-1542-7D49-82D5-DF5FD26027F2}" presName="hierRoot3" presStyleCnt="0">
        <dgm:presLayoutVars>
          <dgm:hierBranch val="init"/>
        </dgm:presLayoutVars>
      </dgm:prSet>
      <dgm:spPr/>
    </dgm:pt>
    <dgm:pt modelId="{591C8A1C-30B1-7142-95DB-814CAFF4F2F1}" type="pres">
      <dgm:prSet presAssocID="{470A2883-1542-7D49-82D5-DF5FD26027F2}" presName="rootComposite3" presStyleCnt="0"/>
      <dgm:spPr/>
    </dgm:pt>
    <dgm:pt modelId="{20E54402-A9DA-1D4D-97A6-227080B7F558}" type="pres">
      <dgm:prSet presAssocID="{470A2883-1542-7D49-82D5-DF5FD26027F2}" presName="rootText3" presStyleLbl="asst2" presStyleIdx="8" presStyleCnt="10" custLinFactY="100000" custLinFactNeighborX="47550" custLinFactNeighborY="10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067B4A-3449-9E41-8DCD-A51BED4DD228}" type="pres">
      <dgm:prSet presAssocID="{470A2883-1542-7D49-82D5-DF5FD26027F2}" presName="rootConnector3" presStyleLbl="asst2" presStyleIdx="8" presStyleCnt="10"/>
      <dgm:spPr/>
      <dgm:t>
        <a:bodyPr/>
        <a:lstStyle/>
        <a:p>
          <a:endParaRPr lang="en-US"/>
        </a:p>
      </dgm:t>
    </dgm:pt>
    <dgm:pt modelId="{E6D0D21E-2247-7F42-9C55-399565924549}" type="pres">
      <dgm:prSet presAssocID="{470A2883-1542-7D49-82D5-DF5FD26027F2}" presName="hierChild6" presStyleCnt="0"/>
      <dgm:spPr/>
    </dgm:pt>
    <dgm:pt modelId="{A03D9B80-9F69-0C43-894D-2C954D579C94}" type="pres">
      <dgm:prSet presAssocID="{470A2883-1542-7D49-82D5-DF5FD26027F2}" presName="hierChild7" presStyleCnt="0"/>
      <dgm:spPr/>
    </dgm:pt>
    <dgm:pt modelId="{3FBF6D5B-7C72-C84B-A449-3706E828170B}" type="pres">
      <dgm:prSet presAssocID="{995A46D0-E8FF-8841-A6C4-2DDB905D6F46}" presName="Name111" presStyleLbl="parChTrans1D3" presStyleIdx="3" presStyleCnt="4"/>
      <dgm:spPr/>
      <dgm:t>
        <a:bodyPr/>
        <a:lstStyle/>
        <a:p>
          <a:endParaRPr lang="en-US"/>
        </a:p>
      </dgm:t>
    </dgm:pt>
    <dgm:pt modelId="{704A9472-B371-AF40-A2AA-2851F5CCF494}" type="pres">
      <dgm:prSet presAssocID="{98CC223F-3B67-8A4A-B1F2-A33B6393F159}" presName="hierRoot3" presStyleCnt="0">
        <dgm:presLayoutVars>
          <dgm:hierBranch val="init"/>
        </dgm:presLayoutVars>
      </dgm:prSet>
      <dgm:spPr/>
    </dgm:pt>
    <dgm:pt modelId="{618274BE-108C-294C-B24E-485785956A38}" type="pres">
      <dgm:prSet presAssocID="{98CC223F-3B67-8A4A-B1F2-A33B6393F159}" presName="rootComposite3" presStyleCnt="0"/>
      <dgm:spPr/>
    </dgm:pt>
    <dgm:pt modelId="{1FD40087-BDCE-4244-A721-851DBCDA0F3D}" type="pres">
      <dgm:prSet presAssocID="{98CC223F-3B67-8A4A-B1F2-A33B6393F159}" presName="rootText3" presStyleLbl="asst2" presStyleIdx="9" presStyleCnt="10" custLinFactNeighborX="629" custLinFactNeighborY="772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D13613-9E35-0A44-A6EB-19422A8D2EFE}" type="pres">
      <dgm:prSet presAssocID="{98CC223F-3B67-8A4A-B1F2-A33B6393F159}" presName="rootConnector3" presStyleLbl="asst2" presStyleIdx="9" presStyleCnt="10"/>
      <dgm:spPr/>
      <dgm:t>
        <a:bodyPr/>
        <a:lstStyle/>
        <a:p>
          <a:endParaRPr lang="en-US"/>
        </a:p>
      </dgm:t>
    </dgm:pt>
    <dgm:pt modelId="{B25F4426-3F95-694B-A539-BA1268DAE085}" type="pres">
      <dgm:prSet presAssocID="{98CC223F-3B67-8A4A-B1F2-A33B6393F159}" presName="hierChild6" presStyleCnt="0"/>
      <dgm:spPr/>
    </dgm:pt>
    <dgm:pt modelId="{46C9ADDB-A0B8-CA40-B4AC-9942C1F091BC}" type="pres">
      <dgm:prSet presAssocID="{98CC223F-3B67-8A4A-B1F2-A33B6393F159}" presName="hierChild7" presStyleCnt="0"/>
      <dgm:spPr/>
    </dgm:pt>
    <dgm:pt modelId="{2EA703C0-D5C5-7843-ABFC-9C42B843FF60}" type="pres">
      <dgm:prSet presAssocID="{3420DD6D-06DA-D348-878B-49F4D1CBB1B0}" presName="hierChild3" presStyleCnt="0"/>
      <dgm:spPr/>
    </dgm:pt>
  </dgm:ptLst>
  <dgm:cxnLst>
    <dgm:cxn modelId="{7342E51E-31E0-8844-BA19-DA3262E0F673}" type="presOf" srcId="{E5F92871-002A-E34B-80F8-1CF30C2AC8AD}" destId="{911ECD59-F064-984E-805B-E13A09BC406B}" srcOrd="1" destOrd="0" presId="urn:microsoft.com/office/officeart/2005/8/layout/orgChart1"/>
    <dgm:cxn modelId="{2F57C28B-3C16-9B47-9AF7-48FDA44275EB}" srcId="{2B35F5AC-F0A7-8245-B50C-D562F03672D1}" destId="{BEC62B01-7947-6043-9517-D373589B87DF}" srcOrd="0" destOrd="0" parTransId="{AB1B957D-4223-2743-996D-3ADF8A90F908}" sibTransId="{5C5AB006-AD4D-E646-8416-67411DB9BAA9}"/>
    <dgm:cxn modelId="{F7EFD7ED-EFED-394C-BC3C-2486AD399501}" type="presOf" srcId="{9E8F7EF8-A4C4-8145-82B8-5D285C6B01FF}" destId="{364EABE3-BEED-B341-9C25-7D000FD606F1}" srcOrd="0" destOrd="0" presId="urn:microsoft.com/office/officeart/2005/8/layout/orgChart1"/>
    <dgm:cxn modelId="{AA3C7941-CAC5-7A4B-8422-63310044F659}" type="presOf" srcId="{6987F18D-4EA5-8148-8D71-6AFD193215EC}" destId="{DB79C8A6-3E8A-EE4E-B7EA-592B8F63BDBE}" srcOrd="1" destOrd="0" presId="urn:microsoft.com/office/officeart/2005/8/layout/orgChart1"/>
    <dgm:cxn modelId="{D83FEA2F-7257-BE42-8E5E-DB76F8BB49F4}" type="presOf" srcId="{03DA0604-9717-4F48-917B-B57693E03FC1}" destId="{5947CDB8-F413-8C4C-A076-C756F6714C2F}" srcOrd="0" destOrd="0" presId="urn:microsoft.com/office/officeart/2005/8/layout/orgChart1"/>
    <dgm:cxn modelId="{1A4149B0-256A-B54A-926C-FA97112DE0A9}" srcId="{2B35F5AC-F0A7-8245-B50C-D562F03672D1}" destId="{6987F18D-4EA5-8148-8D71-6AFD193215EC}" srcOrd="1" destOrd="0" parTransId="{3C9566C4-BAA9-6B4F-8923-5047C6E7ECA8}" sibTransId="{A71C3327-C498-3942-8A4B-6329833E5317}"/>
    <dgm:cxn modelId="{FC412004-FCDE-A94F-85BC-F8E536553911}" type="presOf" srcId="{B15A6CF8-1D5D-C84E-A342-FCC0981DF720}" destId="{738B3140-124C-6C4B-BF93-0AEE5A79414A}" srcOrd="0" destOrd="0" presId="urn:microsoft.com/office/officeart/2005/8/layout/orgChart1"/>
    <dgm:cxn modelId="{AC1913DB-71B5-F643-A2D8-CD8A3EE765B6}" type="presOf" srcId="{470A2883-1542-7D49-82D5-DF5FD26027F2}" destId="{4B067B4A-3449-9E41-8DCD-A51BED4DD228}" srcOrd="1" destOrd="0" presId="urn:microsoft.com/office/officeart/2005/8/layout/orgChart1"/>
    <dgm:cxn modelId="{EAB978BD-D2B1-6D41-A9EB-0B88AD64F2A7}" type="presOf" srcId="{4D1918A0-AA21-FC48-AC0E-5C5FD8AE4DF8}" destId="{CFCC96C4-F57D-9E45-A326-C8FD4803BA8C}" srcOrd="0" destOrd="0" presId="urn:microsoft.com/office/officeart/2005/8/layout/orgChart1"/>
    <dgm:cxn modelId="{1AA9B284-BB6B-134B-B19F-575B635C11F3}" type="presOf" srcId="{B4ECC1B2-F4F6-1644-9643-1D22E251EB89}" destId="{1AAD1F87-1D69-E244-A59B-F62102C3DF8D}" srcOrd="0" destOrd="0" presId="urn:microsoft.com/office/officeart/2005/8/layout/orgChart1"/>
    <dgm:cxn modelId="{F9590987-A41E-E54B-A24D-015B689CC30D}" type="presOf" srcId="{98CC223F-3B67-8A4A-B1F2-A33B6393F159}" destId="{68D13613-9E35-0A44-A6EB-19422A8D2EFE}" srcOrd="1" destOrd="0" presId="urn:microsoft.com/office/officeart/2005/8/layout/orgChart1"/>
    <dgm:cxn modelId="{423BF32D-3D73-1E45-BAF3-246BEEA4E128}" srcId="{A600ACD3-3872-F843-96D6-170117875F0F}" destId="{E5DE3463-BB67-DD4A-BBD8-3CC759D01372}" srcOrd="0" destOrd="0" parTransId="{03DA0604-9717-4F48-917B-B57693E03FC1}" sibTransId="{FBDCF693-BAB9-1B42-997B-8C961A45B321}"/>
    <dgm:cxn modelId="{9E91237E-49A3-AD4A-8A7B-54BD75D93D5B}" type="presOf" srcId="{56B27C71-0A95-B245-A5D2-6BBA668EE4BA}" destId="{9C0A7108-0E77-7E46-96BE-77646E230B7A}" srcOrd="0" destOrd="0" presId="urn:microsoft.com/office/officeart/2005/8/layout/orgChart1"/>
    <dgm:cxn modelId="{339816CE-7747-E747-9291-AE0F36BFF297}" type="presOf" srcId="{CDF597F3-5B15-D94E-BFF5-C90F181A61A7}" destId="{DA0E1471-F19B-5B4C-8FA6-B8914D14B61C}" srcOrd="1" destOrd="0" presId="urn:microsoft.com/office/officeart/2005/8/layout/orgChart1"/>
    <dgm:cxn modelId="{F31D981D-8ACA-7147-A913-4755419D3E28}" type="presOf" srcId="{995A46D0-E8FF-8841-A6C4-2DDB905D6F46}" destId="{3FBF6D5B-7C72-C84B-A449-3706E828170B}" srcOrd="0" destOrd="0" presId="urn:microsoft.com/office/officeart/2005/8/layout/orgChart1"/>
    <dgm:cxn modelId="{8AAB69DE-268D-2247-86C9-2CB5A8695994}" type="presOf" srcId="{BEC62B01-7947-6043-9517-D373589B87DF}" destId="{98098231-15D2-064D-AD81-FE0D60126832}" srcOrd="1" destOrd="0" presId="urn:microsoft.com/office/officeart/2005/8/layout/orgChart1"/>
    <dgm:cxn modelId="{3BE54FE1-02C0-8F4A-B545-2E30901F4035}" type="presOf" srcId="{A600ACD3-3872-F843-96D6-170117875F0F}" destId="{43F51F56-137C-3543-82E9-D17F66248925}" srcOrd="0" destOrd="0" presId="urn:microsoft.com/office/officeart/2005/8/layout/orgChart1"/>
    <dgm:cxn modelId="{70DA34B5-CF75-1B4A-9E46-E7BDF4BEE2A1}" type="presOf" srcId="{FA06EED0-D59C-134B-A0B8-945B68777138}" destId="{C83703CC-A01B-4545-AA8F-968370FD8A33}" srcOrd="0" destOrd="0" presId="urn:microsoft.com/office/officeart/2005/8/layout/orgChart1"/>
    <dgm:cxn modelId="{00D2967E-E894-AA43-ADBA-A8CE10C05FBF}" type="presOf" srcId="{4F3339D4-BBDC-0040-9931-DAAE2FAB90EE}" destId="{19AE8F69-8C3F-6E4B-9336-97B32B54C702}" srcOrd="0" destOrd="0" presId="urn:microsoft.com/office/officeart/2005/8/layout/orgChart1"/>
    <dgm:cxn modelId="{2558AF92-6224-CA4D-BAFB-1FC60B738592}" type="presOf" srcId="{CDF597F3-5B15-D94E-BFF5-C90F181A61A7}" destId="{AD45ECDB-7B03-7A47-833A-8B1A2C0EE907}" srcOrd="0" destOrd="0" presId="urn:microsoft.com/office/officeart/2005/8/layout/orgChart1"/>
    <dgm:cxn modelId="{86E1027E-AF4E-7045-8458-D8F4E13609E5}" type="presOf" srcId="{98CC223F-3B67-8A4A-B1F2-A33B6393F159}" destId="{1FD40087-BDCE-4244-A721-851DBCDA0F3D}" srcOrd="0" destOrd="0" presId="urn:microsoft.com/office/officeart/2005/8/layout/orgChart1"/>
    <dgm:cxn modelId="{E79509A6-CAEF-D746-871B-F52D7263D4FB}" type="presOf" srcId="{03EF7056-0FEB-834E-9593-508FE60522F7}" destId="{0600777C-2D3F-8143-AFC0-E8A858EA3E94}" srcOrd="1" destOrd="0" presId="urn:microsoft.com/office/officeart/2005/8/layout/orgChart1"/>
    <dgm:cxn modelId="{9026FB17-A9D8-0F4C-9C59-49BEF2D0195B}" srcId="{BEC8CCEE-C47D-6C49-8FD6-6A21A5DF8F97}" destId="{3420DD6D-06DA-D348-878B-49F4D1CBB1B0}" srcOrd="0" destOrd="0" parTransId="{9AC973DA-634A-A34F-944D-06BAAEB5B282}" sibTransId="{20309A48-D3D6-8C4C-9DDA-4C00B2E5DC81}"/>
    <dgm:cxn modelId="{3C5E0D82-A450-D84F-B787-FE728559F557}" type="presOf" srcId="{470A2883-1542-7D49-82D5-DF5FD26027F2}" destId="{20E54402-A9DA-1D4D-97A6-227080B7F558}" srcOrd="0" destOrd="0" presId="urn:microsoft.com/office/officeart/2005/8/layout/orgChart1"/>
    <dgm:cxn modelId="{226E9B1F-6888-3243-8622-1AF531114443}" srcId="{E5F92871-002A-E34B-80F8-1CF30C2AC8AD}" destId="{CDF597F3-5B15-D94E-BFF5-C90F181A61A7}" srcOrd="0" destOrd="0" parTransId="{B8EC7CB6-9FB1-6C4C-9B93-59DDE131DC21}" sibTransId="{2A2FD0E0-3E6F-7F42-A97C-1985E0EA88BA}"/>
    <dgm:cxn modelId="{252B631C-0E44-9A45-9698-AD2DBD2AEBEB}" type="presOf" srcId="{B4ECC1B2-F4F6-1644-9643-1D22E251EB89}" destId="{16D7885A-B0A0-344C-8601-17638FB1BB14}" srcOrd="1" destOrd="0" presId="urn:microsoft.com/office/officeart/2005/8/layout/orgChart1"/>
    <dgm:cxn modelId="{CBF1F2DD-34E9-1C42-B110-86B54F5BA2A0}" type="presOf" srcId="{E5DE3463-BB67-DD4A-BBD8-3CC759D01372}" destId="{0AC237F0-05A1-464F-8E5F-6B949E9CFAE0}" srcOrd="1" destOrd="0" presId="urn:microsoft.com/office/officeart/2005/8/layout/orgChart1"/>
    <dgm:cxn modelId="{F9FBA857-B51B-FD4C-BB1E-C62B6836243A}" type="presOf" srcId="{3C9566C4-BAA9-6B4F-8923-5047C6E7ECA8}" destId="{8E762DE6-8D94-6645-9F25-D4970C68B3DA}" srcOrd="0" destOrd="0" presId="urn:microsoft.com/office/officeart/2005/8/layout/orgChart1"/>
    <dgm:cxn modelId="{28967D77-7DE4-0646-A044-B63A13306DED}" type="presOf" srcId="{AB1B957D-4223-2743-996D-3ADF8A90F908}" destId="{42B22ACF-0ECA-B24A-AA82-25017CB61E12}" srcOrd="0" destOrd="0" presId="urn:microsoft.com/office/officeart/2005/8/layout/orgChart1"/>
    <dgm:cxn modelId="{1586FBCE-E83E-3443-8235-93577F8EDBBB}" srcId="{3420DD6D-06DA-D348-878B-49F4D1CBB1B0}" destId="{E5F92871-002A-E34B-80F8-1CF30C2AC8AD}" srcOrd="1" destOrd="0" parTransId="{9E8F7EF8-A4C4-8145-82B8-5D285C6B01FF}" sibTransId="{C4AD92F7-08E3-7B46-9D93-11D60D84465B}"/>
    <dgm:cxn modelId="{C0C742CD-4B8B-0744-875A-1CCB8D3D10AF}" type="presOf" srcId="{1BADC08C-7483-314E-BF8E-24E40CF19C72}" destId="{9A1459DB-7807-0A41-80E4-3447203BDCEF}" srcOrd="0" destOrd="0" presId="urn:microsoft.com/office/officeart/2005/8/layout/orgChart1"/>
    <dgm:cxn modelId="{818468BF-5257-0E44-9800-750049D8D60A}" type="presOf" srcId="{03EF7056-0FEB-834E-9593-508FE60522F7}" destId="{F5122F7E-A2A4-DC48-9961-F9A03D7FAD90}" srcOrd="0" destOrd="0" presId="urn:microsoft.com/office/officeart/2005/8/layout/orgChart1"/>
    <dgm:cxn modelId="{7B434355-2372-1140-9E77-E55ADD448F22}" type="presOf" srcId="{E5F92871-002A-E34B-80F8-1CF30C2AC8AD}" destId="{90E7606A-3DFB-5B44-8D49-638F7B3CB79C}" srcOrd="0" destOrd="0" presId="urn:microsoft.com/office/officeart/2005/8/layout/orgChart1"/>
    <dgm:cxn modelId="{EA795384-BE3F-C44B-BC76-7890B2CA22B3}" srcId="{6987F18D-4EA5-8148-8D71-6AFD193215EC}" destId="{B4ECC1B2-F4F6-1644-9643-1D22E251EB89}" srcOrd="0" destOrd="0" parTransId="{4F3339D4-BBDC-0040-9931-DAAE2FAB90EE}" sibTransId="{B0B7C779-1E72-AD47-986C-00F74C3B0414}"/>
    <dgm:cxn modelId="{9CBA1858-6D8C-3149-AAA0-722BF31CA184}" type="presOf" srcId="{BEC8CCEE-C47D-6C49-8FD6-6A21A5DF8F97}" destId="{7E239CEC-E7F1-B04F-841D-EE31628AB0EC}" srcOrd="0" destOrd="0" presId="urn:microsoft.com/office/officeart/2005/8/layout/orgChart1"/>
    <dgm:cxn modelId="{F1FD9004-78AE-254A-A46F-1EAB7244DE5D}" type="presOf" srcId="{BEC62B01-7947-6043-9517-D373589B87DF}" destId="{1F2FB9F0-0665-0041-94E4-C9C0A5EBEE0D}" srcOrd="0" destOrd="0" presId="urn:microsoft.com/office/officeart/2005/8/layout/orgChart1"/>
    <dgm:cxn modelId="{77D68B39-95BD-D14F-9F5E-D7EE737A1805}" type="presOf" srcId="{3420DD6D-06DA-D348-878B-49F4D1CBB1B0}" destId="{C2DA142B-5DB0-234D-91B3-DDD2261EFB7A}" srcOrd="0" destOrd="0" presId="urn:microsoft.com/office/officeart/2005/8/layout/orgChart1"/>
    <dgm:cxn modelId="{1353B1CD-92D5-754B-9870-ECD241BA0CC2}" type="presOf" srcId="{B8EC7CB6-9FB1-6C4C-9B93-59DDE131DC21}" destId="{7804DFE8-54A6-4D4B-B374-A305E89D2E24}" srcOrd="0" destOrd="0" presId="urn:microsoft.com/office/officeart/2005/8/layout/orgChart1"/>
    <dgm:cxn modelId="{B979A19A-37DA-DF41-AF96-9E20DC442A4C}" type="presOf" srcId="{2B35F5AC-F0A7-8245-B50C-D562F03672D1}" destId="{B555B09C-5A5B-834A-92EB-E24A5AC72F4C}" srcOrd="1" destOrd="0" presId="urn:microsoft.com/office/officeart/2005/8/layout/orgChart1"/>
    <dgm:cxn modelId="{6B864FA0-2ADE-1841-979F-EE547D52FF53}" srcId="{E5F92871-002A-E34B-80F8-1CF30C2AC8AD}" destId="{98CC223F-3B67-8A4A-B1F2-A33B6393F159}" srcOrd="1" destOrd="0" parTransId="{995A46D0-E8FF-8841-A6C4-2DDB905D6F46}" sibTransId="{216A49F1-687C-EB46-BD28-F03ECC748C4C}"/>
    <dgm:cxn modelId="{314881C0-1AEE-0340-8EB0-A8CCDC521946}" srcId="{CDF597F3-5B15-D94E-BFF5-C90F181A61A7}" destId="{470A2883-1542-7D49-82D5-DF5FD26027F2}" srcOrd="1" destOrd="0" parTransId="{FA06EED0-D59C-134B-A0B8-945B68777138}" sibTransId="{ED7F2086-9572-C845-BD54-A5E740CDF8DA}"/>
    <dgm:cxn modelId="{31093033-062A-5746-B04D-4F3D666402A4}" srcId="{3420DD6D-06DA-D348-878B-49F4D1CBB1B0}" destId="{2B35F5AC-F0A7-8245-B50C-D562F03672D1}" srcOrd="0" destOrd="0" parTransId="{134AE813-8AE8-D144-B751-09027A443FAE}" sibTransId="{E35F2707-9BB9-7148-A5FC-845F134DDCDA}"/>
    <dgm:cxn modelId="{471B6033-BC02-0D40-9BBD-66CD3A6F2933}" type="presOf" srcId="{6987F18D-4EA5-8148-8D71-6AFD193215EC}" destId="{7BA267D6-BA8E-4A44-89BE-CEF81A9F1F15}" srcOrd="0" destOrd="0" presId="urn:microsoft.com/office/officeart/2005/8/layout/orgChart1"/>
    <dgm:cxn modelId="{76036E6B-D6E1-C447-933C-A7A01A6A3D27}" type="presOf" srcId="{A600ACD3-3872-F843-96D6-170117875F0F}" destId="{82ECA8AC-16E0-E54F-B105-7CF629806C9F}" srcOrd="1" destOrd="0" presId="urn:microsoft.com/office/officeart/2005/8/layout/orgChart1"/>
    <dgm:cxn modelId="{521F4A91-7593-8A4B-8E9C-9C029932B916}" type="presOf" srcId="{E5DE3463-BB67-DD4A-BBD8-3CC759D01372}" destId="{C64C4D17-4FFA-1644-891A-1BAFFE456587}" srcOrd="0" destOrd="0" presId="urn:microsoft.com/office/officeart/2005/8/layout/orgChart1"/>
    <dgm:cxn modelId="{0C765756-E554-044D-B111-17F558F4707B}" type="presOf" srcId="{2B35F5AC-F0A7-8245-B50C-D562F03672D1}" destId="{EB951E3B-1CB3-6B4C-8B3D-19E5C8614892}" srcOrd="0" destOrd="0" presId="urn:microsoft.com/office/officeart/2005/8/layout/orgChart1"/>
    <dgm:cxn modelId="{1F24FD4A-C33B-F542-9DD8-4D3C86D274A4}" type="presOf" srcId="{3420DD6D-06DA-D348-878B-49F4D1CBB1B0}" destId="{35EE0687-A3AC-064A-9317-0D0B61B10A2C}" srcOrd="1" destOrd="0" presId="urn:microsoft.com/office/officeart/2005/8/layout/orgChart1"/>
    <dgm:cxn modelId="{A690DA5E-5F3C-DB42-A973-B3E84303269B}" type="presOf" srcId="{134AE813-8AE8-D144-B751-09027A443FAE}" destId="{D421F671-3E9D-CA47-B7D2-0BFA8F1BBA5E}" srcOrd="0" destOrd="0" presId="urn:microsoft.com/office/officeart/2005/8/layout/orgChart1"/>
    <dgm:cxn modelId="{09A80F71-F56F-C44B-8EB2-ED7F329E404A}" srcId="{6987F18D-4EA5-8148-8D71-6AFD193215EC}" destId="{1BADC08C-7483-314E-BF8E-24E40CF19C72}" srcOrd="1" destOrd="0" parTransId="{B15A6CF8-1D5D-C84E-A342-FCC0981DF720}" sibTransId="{F8501357-5640-534F-A922-D5CA74F1EC63}"/>
    <dgm:cxn modelId="{6D3023B2-CDD2-584F-A69B-9C9E6416B327}" type="presOf" srcId="{1BADC08C-7483-314E-BF8E-24E40CF19C72}" destId="{88F94750-6158-B540-A6D3-D7A6301A59F5}" srcOrd="1" destOrd="0" presId="urn:microsoft.com/office/officeart/2005/8/layout/orgChart1"/>
    <dgm:cxn modelId="{A64A8E28-817E-9644-8331-FCEF8DBA6F0D}" srcId="{A600ACD3-3872-F843-96D6-170117875F0F}" destId="{03EF7056-0FEB-834E-9593-508FE60522F7}" srcOrd="1" destOrd="0" parTransId="{56B27C71-0A95-B245-A5D2-6BBA668EE4BA}" sibTransId="{84AAC47A-91C3-1148-AE71-C695D8B6CF52}"/>
    <dgm:cxn modelId="{F7B29949-C65B-5041-9174-E55CF3CB73B9}" srcId="{CDF597F3-5B15-D94E-BFF5-C90F181A61A7}" destId="{A600ACD3-3872-F843-96D6-170117875F0F}" srcOrd="0" destOrd="0" parTransId="{4D1918A0-AA21-FC48-AC0E-5C5FD8AE4DF8}" sibTransId="{5F4D1517-F7F6-674F-972A-3493A586A9B0}"/>
    <dgm:cxn modelId="{1FEEC839-D310-8044-A816-87236CF32E48}" type="presParOf" srcId="{7E239CEC-E7F1-B04F-841D-EE31628AB0EC}" destId="{8C5B2D81-0C8A-354A-A3CB-A797CAA77D5A}" srcOrd="0" destOrd="0" presId="urn:microsoft.com/office/officeart/2005/8/layout/orgChart1"/>
    <dgm:cxn modelId="{D783EEE0-3627-1D4D-97F0-F054BB3B741F}" type="presParOf" srcId="{8C5B2D81-0C8A-354A-A3CB-A797CAA77D5A}" destId="{DA2F5141-926F-3349-AF8F-30C80945802E}" srcOrd="0" destOrd="0" presId="urn:microsoft.com/office/officeart/2005/8/layout/orgChart1"/>
    <dgm:cxn modelId="{7927C04D-EC40-0246-9464-5E4B844E0E33}" type="presParOf" srcId="{DA2F5141-926F-3349-AF8F-30C80945802E}" destId="{C2DA142B-5DB0-234D-91B3-DDD2261EFB7A}" srcOrd="0" destOrd="0" presId="urn:microsoft.com/office/officeart/2005/8/layout/orgChart1"/>
    <dgm:cxn modelId="{8AAFC623-4C3F-5446-AF58-10E518365E9A}" type="presParOf" srcId="{DA2F5141-926F-3349-AF8F-30C80945802E}" destId="{35EE0687-A3AC-064A-9317-0D0B61B10A2C}" srcOrd="1" destOrd="0" presId="urn:microsoft.com/office/officeart/2005/8/layout/orgChart1"/>
    <dgm:cxn modelId="{D04FD4EE-AED6-F444-A211-1EE8BB2E442D}" type="presParOf" srcId="{8C5B2D81-0C8A-354A-A3CB-A797CAA77D5A}" destId="{CBD1B710-335A-B84E-B62A-4198E0A83900}" srcOrd="1" destOrd="0" presId="urn:microsoft.com/office/officeart/2005/8/layout/orgChart1"/>
    <dgm:cxn modelId="{6AA2D3CE-C506-AD49-90A6-9DEEE150C528}" type="presParOf" srcId="{CBD1B710-335A-B84E-B62A-4198E0A83900}" destId="{D421F671-3E9D-CA47-B7D2-0BFA8F1BBA5E}" srcOrd="0" destOrd="0" presId="urn:microsoft.com/office/officeart/2005/8/layout/orgChart1"/>
    <dgm:cxn modelId="{5A6DC855-4376-A444-A434-FA4EA2CF00AD}" type="presParOf" srcId="{CBD1B710-335A-B84E-B62A-4198E0A83900}" destId="{2A00E6B4-4466-1F41-B938-9DBCC45709F8}" srcOrd="1" destOrd="0" presId="urn:microsoft.com/office/officeart/2005/8/layout/orgChart1"/>
    <dgm:cxn modelId="{6FBC6245-E021-5041-9E1B-CFE24BC964EA}" type="presParOf" srcId="{2A00E6B4-4466-1F41-B938-9DBCC45709F8}" destId="{49DA64CB-43DE-EB48-B1FE-35E33E96BEDF}" srcOrd="0" destOrd="0" presId="urn:microsoft.com/office/officeart/2005/8/layout/orgChart1"/>
    <dgm:cxn modelId="{D10FCC78-B6B4-1F4F-BB86-44872221FE0A}" type="presParOf" srcId="{49DA64CB-43DE-EB48-B1FE-35E33E96BEDF}" destId="{EB951E3B-1CB3-6B4C-8B3D-19E5C8614892}" srcOrd="0" destOrd="0" presId="urn:microsoft.com/office/officeart/2005/8/layout/orgChart1"/>
    <dgm:cxn modelId="{1AE5A416-774F-0947-B59C-344A89016CED}" type="presParOf" srcId="{49DA64CB-43DE-EB48-B1FE-35E33E96BEDF}" destId="{B555B09C-5A5B-834A-92EB-E24A5AC72F4C}" srcOrd="1" destOrd="0" presId="urn:microsoft.com/office/officeart/2005/8/layout/orgChart1"/>
    <dgm:cxn modelId="{8D09DC31-EA0B-DC41-8B8B-1D9C3937D8FA}" type="presParOf" srcId="{2A00E6B4-4466-1F41-B938-9DBCC45709F8}" destId="{6E0F9271-0F94-0842-B8A2-1ED5CE4CB5A3}" srcOrd="1" destOrd="0" presId="urn:microsoft.com/office/officeart/2005/8/layout/orgChart1"/>
    <dgm:cxn modelId="{B7265934-2B11-944A-8850-535A1AE42310}" type="presParOf" srcId="{2A00E6B4-4466-1F41-B938-9DBCC45709F8}" destId="{0CC17194-C764-A343-984B-248A96E7ECBE}" srcOrd="2" destOrd="0" presId="urn:microsoft.com/office/officeart/2005/8/layout/orgChart1"/>
    <dgm:cxn modelId="{44E36E3A-0DFE-E344-AB70-AE5362797D50}" type="presParOf" srcId="{0CC17194-C764-A343-984B-248A96E7ECBE}" destId="{42B22ACF-0ECA-B24A-AA82-25017CB61E12}" srcOrd="0" destOrd="0" presId="urn:microsoft.com/office/officeart/2005/8/layout/orgChart1"/>
    <dgm:cxn modelId="{5E709CAD-C592-5043-B735-3EE9DE478C37}" type="presParOf" srcId="{0CC17194-C764-A343-984B-248A96E7ECBE}" destId="{06913AD0-8E75-BA4E-8E8C-236514B566EF}" srcOrd="1" destOrd="0" presId="urn:microsoft.com/office/officeart/2005/8/layout/orgChart1"/>
    <dgm:cxn modelId="{4962FD15-1894-C84E-9285-C45F294CAE61}" type="presParOf" srcId="{06913AD0-8E75-BA4E-8E8C-236514B566EF}" destId="{7EC64524-D55A-B84C-B785-21E45FA82E74}" srcOrd="0" destOrd="0" presId="urn:microsoft.com/office/officeart/2005/8/layout/orgChart1"/>
    <dgm:cxn modelId="{BF2F46E5-6636-2141-BFD4-AD51BA4AD684}" type="presParOf" srcId="{7EC64524-D55A-B84C-B785-21E45FA82E74}" destId="{1F2FB9F0-0665-0041-94E4-C9C0A5EBEE0D}" srcOrd="0" destOrd="0" presId="urn:microsoft.com/office/officeart/2005/8/layout/orgChart1"/>
    <dgm:cxn modelId="{B2556A68-BF7B-1A48-B980-BB94D101A81B}" type="presParOf" srcId="{7EC64524-D55A-B84C-B785-21E45FA82E74}" destId="{98098231-15D2-064D-AD81-FE0D60126832}" srcOrd="1" destOrd="0" presId="urn:microsoft.com/office/officeart/2005/8/layout/orgChart1"/>
    <dgm:cxn modelId="{EA7D645D-F4DC-AF4C-8097-6758ABBB5C8F}" type="presParOf" srcId="{06913AD0-8E75-BA4E-8E8C-236514B566EF}" destId="{E786608B-DC41-424C-AA36-013007B0D86E}" srcOrd="1" destOrd="0" presId="urn:microsoft.com/office/officeart/2005/8/layout/orgChart1"/>
    <dgm:cxn modelId="{ADAE4A97-26D0-E641-9DC3-25F4F775F356}" type="presParOf" srcId="{06913AD0-8E75-BA4E-8E8C-236514B566EF}" destId="{17EF4AAD-597F-8141-ABEF-FDAE42C39908}" srcOrd="2" destOrd="0" presId="urn:microsoft.com/office/officeart/2005/8/layout/orgChart1"/>
    <dgm:cxn modelId="{AF20F874-351F-1E4C-8C7D-07D0853C44AE}" type="presParOf" srcId="{0CC17194-C764-A343-984B-248A96E7ECBE}" destId="{8E762DE6-8D94-6645-9F25-D4970C68B3DA}" srcOrd="2" destOrd="0" presId="urn:microsoft.com/office/officeart/2005/8/layout/orgChart1"/>
    <dgm:cxn modelId="{4CAE36EE-CE86-0F48-9B5B-0C1BBBD5D2C2}" type="presParOf" srcId="{0CC17194-C764-A343-984B-248A96E7ECBE}" destId="{D5905C4B-35F0-314F-A99D-897F6330974B}" srcOrd="3" destOrd="0" presId="urn:microsoft.com/office/officeart/2005/8/layout/orgChart1"/>
    <dgm:cxn modelId="{E2EAE77A-105D-5746-97E4-B5C8E211E920}" type="presParOf" srcId="{D5905C4B-35F0-314F-A99D-897F6330974B}" destId="{63F1FBC6-ECBF-9C41-9814-142CF19300DC}" srcOrd="0" destOrd="0" presId="urn:microsoft.com/office/officeart/2005/8/layout/orgChart1"/>
    <dgm:cxn modelId="{F5DC69C8-5F86-1F41-ADC6-9AEB0C012659}" type="presParOf" srcId="{63F1FBC6-ECBF-9C41-9814-142CF19300DC}" destId="{7BA267D6-BA8E-4A44-89BE-CEF81A9F1F15}" srcOrd="0" destOrd="0" presId="urn:microsoft.com/office/officeart/2005/8/layout/orgChart1"/>
    <dgm:cxn modelId="{6FDB0803-22AC-F84A-B529-65AD1A44DF8D}" type="presParOf" srcId="{63F1FBC6-ECBF-9C41-9814-142CF19300DC}" destId="{DB79C8A6-3E8A-EE4E-B7EA-592B8F63BDBE}" srcOrd="1" destOrd="0" presId="urn:microsoft.com/office/officeart/2005/8/layout/orgChart1"/>
    <dgm:cxn modelId="{4E9819FB-DCF6-B346-AB8A-3CE55C3F7186}" type="presParOf" srcId="{D5905C4B-35F0-314F-A99D-897F6330974B}" destId="{E6114A90-0DF4-5643-87D4-3FC27CE73ADC}" srcOrd="1" destOrd="0" presId="urn:microsoft.com/office/officeart/2005/8/layout/orgChart1"/>
    <dgm:cxn modelId="{86E51BA7-3D4B-D54B-AD02-6A9BA433DBAA}" type="presParOf" srcId="{D5905C4B-35F0-314F-A99D-897F6330974B}" destId="{80281406-8BEC-8A47-BBCE-53B3E7BC299A}" srcOrd="2" destOrd="0" presId="urn:microsoft.com/office/officeart/2005/8/layout/orgChart1"/>
    <dgm:cxn modelId="{487F06E0-8568-E040-B06A-6F700C206E70}" type="presParOf" srcId="{80281406-8BEC-8A47-BBCE-53B3E7BC299A}" destId="{19AE8F69-8C3F-6E4B-9336-97B32B54C702}" srcOrd="0" destOrd="0" presId="urn:microsoft.com/office/officeart/2005/8/layout/orgChart1"/>
    <dgm:cxn modelId="{D9DC5464-81C3-3C42-BDF6-CA0F8CC0855E}" type="presParOf" srcId="{80281406-8BEC-8A47-BBCE-53B3E7BC299A}" destId="{C0B80751-0D41-F84F-B59D-DD33BA5C2D66}" srcOrd="1" destOrd="0" presId="urn:microsoft.com/office/officeart/2005/8/layout/orgChart1"/>
    <dgm:cxn modelId="{7C4575C9-5979-B64E-8792-FE55E157E79A}" type="presParOf" srcId="{C0B80751-0D41-F84F-B59D-DD33BA5C2D66}" destId="{3E153ED9-9896-0443-9007-B7B9A76C5FD0}" srcOrd="0" destOrd="0" presId="urn:microsoft.com/office/officeart/2005/8/layout/orgChart1"/>
    <dgm:cxn modelId="{B1C27FED-636B-824D-9746-D68C0CD19A5D}" type="presParOf" srcId="{3E153ED9-9896-0443-9007-B7B9A76C5FD0}" destId="{1AAD1F87-1D69-E244-A59B-F62102C3DF8D}" srcOrd="0" destOrd="0" presId="urn:microsoft.com/office/officeart/2005/8/layout/orgChart1"/>
    <dgm:cxn modelId="{650791CF-7156-4E44-90EC-BE27D5002533}" type="presParOf" srcId="{3E153ED9-9896-0443-9007-B7B9A76C5FD0}" destId="{16D7885A-B0A0-344C-8601-17638FB1BB14}" srcOrd="1" destOrd="0" presId="urn:microsoft.com/office/officeart/2005/8/layout/orgChart1"/>
    <dgm:cxn modelId="{76C6AB24-F885-EB4C-81BF-EF16CE2DA2D9}" type="presParOf" srcId="{C0B80751-0D41-F84F-B59D-DD33BA5C2D66}" destId="{131FF3A2-CF7D-A342-ACA4-F4365960A6A8}" srcOrd="1" destOrd="0" presId="urn:microsoft.com/office/officeart/2005/8/layout/orgChart1"/>
    <dgm:cxn modelId="{5CF793C8-91BC-2840-AA75-FE3A94932A26}" type="presParOf" srcId="{C0B80751-0D41-F84F-B59D-DD33BA5C2D66}" destId="{8CD60EF0-4E46-1047-9837-0816C31D7DFC}" srcOrd="2" destOrd="0" presId="urn:microsoft.com/office/officeart/2005/8/layout/orgChart1"/>
    <dgm:cxn modelId="{5BDC6970-5181-A840-84AE-251C7DD37014}" type="presParOf" srcId="{80281406-8BEC-8A47-BBCE-53B3E7BC299A}" destId="{738B3140-124C-6C4B-BF93-0AEE5A79414A}" srcOrd="2" destOrd="0" presId="urn:microsoft.com/office/officeart/2005/8/layout/orgChart1"/>
    <dgm:cxn modelId="{8ED844F3-5783-064E-8417-4625C0D7D16B}" type="presParOf" srcId="{80281406-8BEC-8A47-BBCE-53B3E7BC299A}" destId="{D6C11C95-6C71-5F4A-A35D-C6CA9D48596D}" srcOrd="3" destOrd="0" presId="urn:microsoft.com/office/officeart/2005/8/layout/orgChart1"/>
    <dgm:cxn modelId="{7212D971-E876-C848-A798-89890D5D5EC4}" type="presParOf" srcId="{D6C11C95-6C71-5F4A-A35D-C6CA9D48596D}" destId="{5ED30553-A8A8-D444-A420-67A10F34E665}" srcOrd="0" destOrd="0" presId="urn:microsoft.com/office/officeart/2005/8/layout/orgChart1"/>
    <dgm:cxn modelId="{9F575F75-C731-1444-8ED5-A3B24A565037}" type="presParOf" srcId="{5ED30553-A8A8-D444-A420-67A10F34E665}" destId="{9A1459DB-7807-0A41-80E4-3447203BDCEF}" srcOrd="0" destOrd="0" presId="urn:microsoft.com/office/officeart/2005/8/layout/orgChart1"/>
    <dgm:cxn modelId="{39B554CE-4342-404E-842C-0C512769D862}" type="presParOf" srcId="{5ED30553-A8A8-D444-A420-67A10F34E665}" destId="{88F94750-6158-B540-A6D3-D7A6301A59F5}" srcOrd="1" destOrd="0" presId="urn:microsoft.com/office/officeart/2005/8/layout/orgChart1"/>
    <dgm:cxn modelId="{89205BE3-0149-5246-8EA4-6617FDB7FF86}" type="presParOf" srcId="{D6C11C95-6C71-5F4A-A35D-C6CA9D48596D}" destId="{E36F2C4B-D43F-5540-A1B1-A95502912367}" srcOrd="1" destOrd="0" presId="urn:microsoft.com/office/officeart/2005/8/layout/orgChart1"/>
    <dgm:cxn modelId="{377F950A-1D87-6D4B-8E4E-28200C21FE44}" type="presParOf" srcId="{D6C11C95-6C71-5F4A-A35D-C6CA9D48596D}" destId="{FF30FE11-F992-E248-AABE-4E183B5CE432}" srcOrd="2" destOrd="0" presId="urn:microsoft.com/office/officeart/2005/8/layout/orgChart1"/>
    <dgm:cxn modelId="{5E8A9D8D-8B88-FE44-A7B2-425DD943A48B}" type="presParOf" srcId="{CBD1B710-335A-B84E-B62A-4198E0A83900}" destId="{364EABE3-BEED-B341-9C25-7D000FD606F1}" srcOrd="2" destOrd="0" presId="urn:microsoft.com/office/officeart/2005/8/layout/orgChart1"/>
    <dgm:cxn modelId="{ED1C7DAE-F711-EF49-AD53-4A206E0EA70C}" type="presParOf" srcId="{CBD1B710-335A-B84E-B62A-4198E0A83900}" destId="{C3BF4990-52EC-1844-BFCA-3220F9C48A4E}" srcOrd="3" destOrd="0" presId="urn:microsoft.com/office/officeart/2005/8/layout/orgChart1"/>
    <dgm:cxn modelId="{0A1FBD4C-5677-8548-907F-F73C73A1A23D}" type="presParOf" srcId="{C3BF4990-52EC-1844-BFCA-3220F9C48A4E}" destId="{1EB2AF8B-A840-E14E-A9A5-1EC1B323C14F}" srcOrd="0" destOrd="0" presId="urn:microsoft.com/office/officeart/2005/8/layout/orgChart1"/>
    <dgm:cxn modelId="{ECC816D0-286C-2048-8F3D-94786F063704}" type="presParOf" srcId="{1EB2AF8B-A840-E14E-A9A5-1EC1B323C14F}" destId="{90E7606A-3DFB-5B44-8D49-638F7B3CB79C}" srcOrd="0" destOrd="0" presId="urn:microsoft.com/office/officeart/2005/8/layout/orgChart1"/>
    <dgm:cxn modelId="{9E77C54D-C978-FF41-8788-47CA51A42F42}" type="presParOf" srcId="{1EB2AF8B-A840-E14E-A9A5-1EC1B323C14F}" destId="{911ECD59-F064-984E-805B-E13A09BC406B}" srcOrd="1" destOrd="0" presId="urn:microsoft.com/office/officeart/2005/8/layout/orgChart1"/>
    <dgm:cxn modelId="{ECF91FF7-595D-A543-973F-E554A8FDFC66}" type="presParOf" srcId="{C3BF4990-52EC-1844-BFCA-3220F9C48A4E}" destId="{4646FE42-EDB7-2A43-BD6B-F016F900367D}" srcOrd="1" destOrd="0" presId="urn:microsoft.com/office/officeart/2005/8/layout/orgChart1"/>
    <dgm:cxn modelId="{FFEB69FB-09B4-1647-8D9E-BAFA420415A8}" type="presParOf" srcId="{C3BF4990-52EC-1844-BFCA-3220F9C48A4E}" destId="{1725826B-0AE1-804B-8A88-76D57BB19205}" srcOrd="2" destOrd="0" presId="urn:microsoft.com/office/officeart/2005/8/layout/orgChart1"/>
    <dgm:cxn modelId="{23DC4D92-6EA3-1147-B58E-D00F1B03730C}" type="presParOf" srcId="{1725826B-0AE1-804B-8A88-76D57BB19205}" destId="{7804DFE8-54A6-4D4B-B374-A305E89D2E24}" srcOrd="0" destOrd="0" presId="urn:microsoft.com/office/officeart/2005/8/layout/orgChart1"/>
    <dgm:cxn modelId="{DDCFBFD0-A2D4-0641-8D1C-F8CA4588F2E3}" type="presParOf" srcId="{1725826B-0AE1-804B-8A88-76D57BB19205}" destId="{A85CA9D3-E0F8-0640-9C8B-AAAC6530B612}" srcOrd="1" destOrd="0" presId="urn:microsoft.com/office/officeart/2005/8/layout/orgChart1"/>
    <dgm:cxn modelId="{37CF0C2E-DD97-C943-8F6B-39EAA329A5D0}" type="presParOf" srcId="{A85CA9D3-E0F8-0640-9C8B-AAAC6530B612}" destId="{FFE817EC-3996-8C44-8280-B5D7EB2D1DBE}" srcOrd="0" destOrd="0" presId="urn:microsoft.com/office/officeart/2005/8/layout/orgChart1"/>
    <dgm:cxn modelId="{C26F9611-F1CC-1248-872E-1BC0814A5C1C}" type="presParOf" srcId="{FFE817EC-3996-8C44-8280-B5D7EB2D1DBE}" destId="{AD45ECDB-7B03-7A47-833A-8B1A2C0EE907}" srcOrd="0" destOrd="0" presId="urn:microsoft.com/office/officeart/2005/8/layout/orgChart1"/>
    <dgm:cxn modelId="{A608C759-4B76-EF4D-9660-7226BD664D99}" type="presParOf" srcId="{FFE817EC-3996-8C44-8280-B5D7EB2D1DBE}" destId="{DA0E1471-F19B-5B4C-8FA6-B8914D14B61C}" srcOrd="1" destOrd="0" presId="urn:microsoft.com/office/officeart/2005/8/layout/orgChart1"/>
    <dgm:cxn modelId="{9E5F3CB6-5E42-E74C-AA5D-496CD980B847}" type="presParOf" srcId="{A85CA9D3-E0F8-0640-9C8B-AAAC6530B612}" destId="{5986B48D-CFAA-1A44-955F-FEF21A6CFF13}" srcOrd="1" destOrd="0" presId="urn:microsoft.com/office/officeart/2005/8/layout/orgChart1"/>
    <dgm:cxn modelId="{09F71BAA-25EA-4046-8A95-6B12522C8282}" type="presParOf" srcId="{A85CA9D3-E0F8-0640-9C8B-AAAC6530B612}" destId="{EE99CD7C-7DBE-7448-97F8-A823A720F3C6}" srcOrd="2" destOrd="0" presId="urn:microsoft.com/office/officeart/2005/8/layout/orgChart1"/>
    <dgm:cxn modelId="{8B4B7273-12D3-6942-AED6-C531A1FCB343}" type="presParOf" srcId="{EE99CD7C-7DBE-7448-97F8-A823A720F3C6}" destId="{CFCC96C4-F57D-9E45-A326-C8FD4803BA8C}" srcOrd="0" destOrd="0" presId="urn:microsoft.com/office/officeart/2005/8/layout/orgChart1"/>
    <dgm:cxn modelId="{D0D2DC00-C761-7F46-916C-E902CECC554E}" type="presParOf" srcId="{EE99CD7C-7DBE-7448-97F8-A823A720F3C6}" destId="{8FFB1023-6C62-AA47-B944-7FF4BC7F962F}" srcOrd="1" destOrd="0" presId="urn:microsoft.com/office/officeart/2005/8/layout/orgChart1"/>
    <dgm:cxn modelId="{5A3A3DEA-60BD-9E4A-841C-69D5ED4D349F}" type="presParOf" srcId="{8FFB1023-6C62-AA47-B944-7FF4BC7F962F}" destId="{063ED01E-14B9-F84D-8967-68D01432A342}" srcOrd="0" destOrd="0" presId="urn:microsoft.com/office/officeart/2005/8/layout/orgChart1"/>
    <dgm:cxn modelId="{33924468-5FD8-264A-BA7D-A8C080F305A9}" type="presParOf" srcId="{063ED01E-14B9-F84D-8967-68D01432A342}" destId="{43F51F56-137C-3543-82E9-D17F66248925}" srcOrd="0" destOrd="0" presId="urn:microsoft.com/office/officeart/2005/8/layout/orgChart1"/>
    <dgm:cxn modelId="{F378914A-BCBC-194F-979D-E7FFCF51F0D8}" type="presParOf" srcId="{063ED01E-14B9-F84D-8967-68D01432A342}" destId="{82ECA8AC-16E0-E54F-B105-7CF629806C9F}" srcOrd="1" destOrd="0" presId="urn:microsoft.com/office/officeart/2005/8/layout/orgChart1"/>
    <dgm:cxn modelId="{316FC81A-DE58-2A46-AADD-A202110A205C}" type="presParOf" srcId="{8FFB1023-6C62-AA47-B944-7FF4BC7F962F}" destId="{FE82D543-CA5A-9B42-960F-26BD09AB3D85}" srcOrd="1" destOrd="0" presId="urn:microsoft.com/office/officeart/2005/8/layout/orgChart1"/>
    <dgm:cxn modelId="{8F6ED3E9-9A8E-194C-A021-8A7A7F21CBA3}" type="presParOf" srcId="{8FFB1023-6C62-AA47-B944-7FF4BC7F962F}" destId="{7D25DA55-17B7-CC4D-B181-8EBC3B402B57}" srcOrd="2" destOrd="0" presId="urn:microsoft.com/office/officeart/2005/8/layout/orgChart1"/>
    <dgm:cxn modelId="{6386FFC5-F138-2545-8180-62A4FA2ABA42}" type="presParOf" srcId="{7D25DA55-17B7-CC4D-B181-8EBC3B402B57}" destId="{5947CDB8-F413-8C4C-A076-C756F6714C2F}" srcOrd="0" destOrd="0" presId="urn:microsoft.com/office/officeart/2005/8/layout/orgChart1"/>
    <dgm:cxn modelId="{0E5E6087-E30A-B047-8A43-3B34E5E0F983}" type="presParOf" srcId="{7D25DA55-17B7-CC4D-B181-8EBC3B402B57}" destId="{153572D8-6231-3940-B930-4404110D6470}" srcOrd="1" destOrd="0" presId="urn:microsoft.com/office/officeart/2005/8/layout/orgChart1"/>
    <dgm:cxn modelId="{EDF497A5-FAAC-6240-9DEF-33ABB8B77AD0}" type="presParOf" srcId="{153572D8-6231-3940-B930-4404110D6470}" destId="{A8949AE3-0816-1446-B98F-32F47F61F4F3}" srcOrd="0" destOrd="0" presId="urn:microsoft.com/office/officeart/2005/8/layout/orgChart1"/>
    <dgm:cxn modelId="{8B8FB0BA-49F6-FE4A-AD44-0280CD3DFF89}" type="presParOf" srcId="{A8949AE3-0816-1446-B98F-32F47F61F4F3}" destId="{C64C4D17-4FFA-1644-891A-1BAFFE456587}" srcOrd="0" destOrd="0" presId="urn:microsoft.com/office/officeart/2005/8/layout/orgChart1"/>
    <dgm:cxn modelId="{3C56F085-B534-E545-95A1-1BAF1C6CE4C3}" type="presParOf" srcId="{A8949AE3-0816-1446-B98F-32F47F61F4F3}" destId="{0AC237F0-05A1-464F-8E5F-6B949E9CFAE0}" srcOrd="1" destOrd="0" presId="urn:microsoft.com/office/officeart/2005/8/layout/orgChart1"/>
    <dgm:cxn modelId="{44AE6FF4-9CD0-F247-93CC-E45E08D30A39}" type="presParOf" srcId="{153572D8-6231-3940-B930-4404110D6470}" destId="{5BD388DA-416F-5940-9529-9A1481C0BA2B}" srcOrd="1" destOrd="0" presId="urn:microsoft.com/office/officeart/2005/8/layout/orgChart1"/>
    <dgm:cxn modelId="{35DA44F2-1190-0548-9746-FC5372A144A2}" type="presParOf" srcId="{153572D8-6231-3940-B930-4404110D6470}" destId="{914D5DBF-F50D-8849-8EFF-00DE0F7FAA91}" srcOrd="2" destOrd="0" presId="urn:microsoft.com/office/officeart/2005/8/layout/orgChart1"/>
    <dgm:cxn modelId="{401009B2-3118-764D-BC4A-07A1B1BBA27A}" type="presParOf" srcId="{7D25DA55-17B7-CC4D-B181-8EBC3B402B57}" destId="{9C0A7108-0E77-7E46-96BE-77646E230B7A}" srcOrd="2" destOrd="0" presId="urn:microsoft.com/office/officeart/2005/8/layout/orgChart1"/>
    <dgm:cxn modelId="{0FDB28CE-B935-1349-AF0C-B69E232E746B}" type="presParOf" srcId="{7D25DA55-17B7-CC4D-B181-8EBC3B402B57}" destId="{A5638919-F93E-4A4C-B5F4-F280A5DFC93A}" srcOrd="3" destOrd="0" presId="urn:microsoft.com/office/officeart/2005/8/layout/orgChart1"/>
    <dgm:cxn modelId="{2B136BB8-2768-504B-B00E-5B3EC8895FB4}" type="presParOf" srcId="{A5638919-F93E-4A4C-B5F4-F280A5DFC93A}" destId="{52A34296-AFC1-4847-AB2D-B099C9B98C10}" srcOrd="0" destOrd="0" presId="urn:microsoft.com/office/officeart/2005/8/layout/orgChart1"/>
    <dgm:cxn modelId="{5169E053-025B-4742-934B-556CBCB4472E}" type="presParOf" srcId="{52A34296-AFC1-4847-AB2D-B099C9B98C10}" destId="{F5122F7E-A2A4-DC48-9961-F9A03D7FAD90}" srcOrd="0" destOrd="0" presId="urn:microsoft.com/office/officeart/2005/8/layout/orgChart1"/>
    <dgm:cxn modelId="{4C6C5F4B-5082-4D4E-AA3D-8A304756357B}" type="presParOf" srcId="{52A34296-AFC1-4847-AB2D-B099C9B98C10}" destId="{0600777C-2D3F-8143-AFC0-E8A858EA3E94}" srcOrd="1" destOrd="0" presId="urn:microsoft.com/office/officeart/2005/8/layout/orgChart1"/>
    <dgm:cxn modelId="{7CC836E6-D1CE-1843-A122-6528260DDAA2}" type="presParOf" srcId="{A5638919-F93E-4A4C-B5F4-F280A5DFC93A}" destId="{30C9B5A8-A44F-FB4A-B4EA-B8832528AEE1}" srcOrd="1" destOrd="0" presId="urn:microsoft.com/office/officeart/2005/8/layout/orgChart1"/>
    <dgm:cxn modelId="{38D629E6-8953-AE44-BA4F-672C9A38A7EB}" type="presParOf" srcId="{A5638919-F93E-4A4C-B5F4-F280A5DFC93A}" destId="{B671A1F2-331B-734F-B4B1-5AEA40A773D3}" srcOrd="2" destOrd="0" presId="urn:microsoft.com/office/officeart/2005/8/layout/orgChart1"/>
    <dgm:cxn modelId="{7C4B1EC4-D27A-464F-ADF7-D8A78765EE31}" type="presParOf" srcId="{EE99CD7C-7DBE-7448-97F8-A823A720F3C6}" destId="{C83703CC-A01B-4545-AA8F-968370FD8A33}" srcOrd="2" destOrd="0" presId="urn:microsoft.com/office/officeart/2005/8/layout/orgChart1"/>
    <dgm:cxn modelId="{E900F095-A8C2-D044-8EAD-A5A926A7B357}" type="presParOf" srcId="{EE99CD7C-7DBE-7448-97F8-A823A720F3C6}" destId="{6A24DADA-D546-C341-B26F-247155B583B6}" srcOrd="3" destOrd="0" presId="urn:microsoft.com/office/officeart/2005/8/layout/orgChart1"/>
    <dgm:cxn modelId="{46FF70BD-9F66-5E4C-87C8-1D2A3111CF2B}" type="presParOf" srcId="{6A24DADA-D546-C341-B26F-247155B583B6}" destId="{591C8A1C-30B1-7142-95DB-814CAFF4F2F1}" srcOrd="0" destOrd="0" presId="urn:microsoft.com/office/officeart/2005/8/layout/orgChart1"/>
    <dgm:cxn modelId="{E1BB9D32-B439-0E4A-9B67-1571F85EE645}" type="presParOf" srcId="{591C8A1C-30B1-7142-95DB-814CAFF4F2F1}" destId="{20E54402-A9DA-1D4D-97A6-227080B7F558}" srcOrd="0" destOrd="0" presId="urn:microsoft.com/office/officeart/2005/8/layout/orgChart1"/>
    <dgm:cxn modelId="{6BD328E6-25DD-8A48-85E6-12FEC827A896}" type="presParOf" srcId="{591C8A1C-30B1-7142-95DB-814CAFF4F2F1}" destId="{4B067B4A-3449-9E41-8DCD-A51BED4DD228}" srcOrd="1" destOrd="0" presId="urn:microsoft.com/office/officeart/2005/8/layout/orgChart1"/>
    <dgm:cxn modelId="{45FFEC5B-9C83-D440-B5A1-7A219FE31629}" type="presParOf" srcId="{6A24DADA-D546-C341-B26F-247155B583B6}" destId="{E6D0D21E-2247-7F42-9C55-399565924549}" srcOrd="1" destOrd="0" presId="urn:microsoft.com/office/officeart/2005/8/layout/orgChart1"/>
    <dgm:cxn modelId="{406D2156-4A58-7A48-B3B8-A4D622E48DCB}" type="presParOf" srcId="{6A24DADA-D546-C341-B26F-247155B583B6}" destId="{A03D9B80-9F69-0C43-894D-2C954D579C94}" srcOrd="2" destOrd="0" presId="urn:microsoft.com/office/officeart/2005/8/layout/orgChart1"/>
    <dgm:cxn modelId="{CC5734E3-0BB0-7E40-B7C7-4BF52C594485}" type="presParOf" srcId="{1725826B-0AE1-804B-8A88-76D57BB19205}" destId="{3FBF6D5B-7C72-C84B-A449-3706E828170B}" srcOrd="2" destOrd="0" presId="urn:microsoft.com/office/officeart/2005/8/layout/orgChart1"/>
    <dgm:cxn modelId="{D15D9A28-F0A5-5144-84EA-C3C1A51ACCF8}" type="presParOf" srcId="{1725826B-0AE1-804B-8A88-76D57BB19205}" destId="{704A9472-B371-AF40-A2AA-2851F5CCF494}" srcOrd="3" destOrd="0" presId="urn:microsoft.com/office/officeart/2005/8/layout/orgChart1"/>
    <dgm:cxn modelId="{D2EFFAAF-8317-CA42-90E1-42EB6E6C96B3}" type="presParOf" srcId="{704A9472-B371-AF40-A2AA-2851F5CCF494}" destId="{618274BE-108C-294C-B24E-485785956A38}" srcOrd="0" destOrd="0" presId="urn:microsoft.com/office/officeart/2005/8/layout/orgChart1"/>
    <dgm:cxn modelId="{BD0D700C-4929-3148-84C9-5E9205EBFB57}" type="presParOf" srcId="{618274BE-108C-294C-B24E-485785956A38}" destId="{1FD40087-BDCE-4244-A721-851DBCDA0F3D}" srcOrd="0" destOrd="0" presId="urn:microsoft.com/office/officeart/2005/8/layout/orgChart1"/>
    <dgm:cxn modelId="{E61EEAC7-9458-7A4F-AAA6-F36303F9916F}" type="presParOf" srcId="{618274BE-108C-294C-B24E-485785956A38}" destId="{68D13613-9E35-0A44-A6EB-19422A8D2EFE}" srcOrd="1" destOrd="0" presId="urn:microsoft.com/office/officeart/2005/8/layout/orgChart1"/>
    <dgm:cxn modelId="{14435183-91EF-B543-81C8-3E8F7EBB7A6E}" type="presParOf" srcId="{704A9472-B371-AF40-A2AA-2851F5CCF494}" destId="{B25F4426-3F95-694B-A539-BA1268DAE085}" srcOrd="1" destOrd="0" presId="urn:microsoft.com/office/officeart/2005/8/layout/orgChart1"/>
    <dgm:cxn modelId="{24B33F53-9301-8848-89AC-07CBDBBD535C}" type="presParOf" srcId="{704A9472-B371-AF40-A2AA-2851F5CCF494}" destId="{46C9ADDB-A0B8-CA40-B4AC-9942C1F091BC}" srcOrd="2" destOrd="0" presId="urn:microsoft.com/office/officeart/2005/8/layout/orgChart1"/>
    <dgm:cxn modelId="{0E529F05-45D9-B245-B3EE-9C5715B949D7}" type="presParOf" srcId="{8C5B2D81-0C8A-354A-A3CB-A797CAA77D5A}" destId="{2EA703C0-D5C5-7843-ABFC-9C42B843FF6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BF6D5B-7C72-C84B-A449-3706E828170B}">
      <dsp:nvSpPr>
        <dsp:cNvPr id="0" name=""/>
        <dsp:cNvSpPr/>
      </dsp:nvSpPr>
      <dsp:spPr>
        <a:xfrm>
          <a:off x="4375923" y="2988559"/>
          <a:ext cx="91440" cy="537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37362"/>
              </a:lnTo>
              <a:lnTo>
                <a:pt x="131035" y="537362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3703CC-A01B-4545-AA8F-968370FD8A33}">
      <dsp:nvSpPr>
        <dsp:cNvPr id="0" name=""/>
        <dsp:cNvSpPr/>
      </dsp:nvSpPr>
      <dsp:spPr>
        <a:xfrm>
          <a:off x="3879553" y="3701336"/>
          <a:ext cx="91440" cy="7433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43375"/>
              </a:lnTo>
              <a:lnTo>
                <a:pt x="129696" y="743375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A7108-0E77-7E46-96BE-77646E230B7A}">
      <dsp:nvSpPr>
        <dsp:cNvPr id="0" name=""/>
        <dsp:cNvSpPr/>
      </dsp:nvSpPr>
      <dsp:spPr>
        <a:xfrm>
          <a:off x="3520633" y="4613992"/>
          <a:ext cx="205702" cy="4636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661"/>
              </a:lnTo>
              <a:lnTo>
                <a:pt x="205702" y="463661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7CDB8-F413-8C4C-A076-C756F6714C2F}">
      <dsp:nvSpPr>
        <dsp:cNvPr id="0" name=""/>
        <dsp:cNvSpPr/>
      </dsp:nvSpPr>
      <dsp:spPr>
        <a:xfrm>
          <a:off x="3369954" y="4613992"/>
          <a:ext cx="150679" cy="462685"/>
        </a:xfrm>
        <a:custGeom>
          <a:avLst/>
          <a:gdLst/>
          <a:ahLst/>
          <a:cxnLst/>
          <a:rect l="0" t="0" r="0" b="0"/>
          <a:pathLst>
            <a:path>
              <a:moveTo>
                <a:pt x="150679" y="0"/>
              </a:moveTo>
              <a:lnTo>
                <a:pt x="150679" y="462685"/>
              </a:lnTo>
              <a:lnTo>
                <a:pt x="0" y="462685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C96C4-F57D-9E45-A326-C8FD4803BA8C}">
      <dsp:nvSpPr>
        <dsp:cNvPr id="0" name=""/>
        <dsp:cNvSpPr/>
      </dsp:nvSpPr>
      <dsp:spPr>
        <a:xfrm>
          <a:off x="3813473" y="3701336"/>
          <a:ext cx="91440" cy="743375"/>
        </a:xfrm>
        <a:custGeom>
          <a:avLst/>
          <a:gdLst/>
          <a:ahLst/>
          <a:cxnLst/>
          <a:rect l="0" t="0" r="0" b="0"/>
          <a:pathLst>
            <a:path>
              <a:moveTo>
                <a:pt x="111800" y="0"/>
              </a:moveTo>
              <a:lnTo>
                <a:pt x="111800" y="743375"/>
              </a:lnTo>
              <a:lnTo>
                <a:pt x="45720" y="743375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4DFE8-54A6-4D4B-B374-A305E89D2E24}">
      <dsp:nvSpPr>
        <dsp:cNvPr id="0" name=""/>
        <dsp:cNvSpPr/>
      </dsp:nvSpPr>
      <dsp:spPr>
        <a:xfrm>
          <a:off x="4263833" y="2988559"/>
          <a:ext cx="157809" cy="543496"/>
        </a:xfrm>
        <a:custGeom>
          <a:avLst/>
          <a:gdLst/>
          <a:ahLst/>
          <a:cxnLst/>
          <a:rect l="0" t="0" r="0" b="0"/>
          <a:pathLst>
            <a:path>
              <a:moveTo>
                <a:pt x="157809" y="0"/>
              </a:moveTo>
              <a:lnTo>
                <a:pt x="157809" y="543496"/>
              </a:lnTo>
              <a:lnTo>
                <a:pt x="0" y="543496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EABE3-BEED-B341-9C25-7D000FD606F1}">
      <dsp:nvSpPr>
        <dsp:cNvPr id="0" name=""/>
        <dsp:cNvSpPr/>
      </dsp:nvSpPr>
      <dsp:spPr>
        <a:xfrm>
          <a:off x="2592038" y="2472083"/>
          <a:ext cx="1829604" cy="177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818"/>
              </a:lnTo>
              <a:lnTo>
                <a:pt x="1829604" y="106818"/>
              </a:lnTo>
              <a:lnTo>
                <a:pt x="1829604" y="177916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B3140-124C-6C4B-BF93-0AEE5A79414A}">
      <dsp:nvSpPr>
        <dsp:cNvPr id="0" name=""/>
        <dsp:cNvSpPr/>
      </dsp:nvSpPr>
      <dsp:spPr>
        <a:xfrm>
          <a:off x="1152848" y="3675578"/>
          <a:ext cx="268741" cy="7691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9133"/>
              </a:lnTo>
              <a:lnTo>
                <a:pt x="268741" y="769133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E8F69-8C3F-6E4B-9336-97B32B54C702}">
      <dsp:nvSpPr>
        <dsp:cNvPr id="0" name=""/>
        <dsp:cNvSpPr/>
      </dsp:nvSpPr>
      <dsp:spPr>
        <a:xfrm>
          <a:off x="969633" y="3675578"/>
          <a:ext cx="183215" cy="769133"/>
        </a:xfrm>
        <a:custGeom>
          <a:avLst/>
          <a:gdLst/>
          <a:ahLst/>
          <a:cxnLst/>
          <a:rect l="0" t="0" r="0" b="0"/>
          <a:pathLst>
            <a:path>
              <a:moveTo>
                <a:pt x="183215" y="0"/>
              </a:moveTo>
              <a:lnTo>
                <a:pt x="183215" y="769133"/>
              </a:lnTo>
              <a:lnTo>
                <a:pt x="0" y="769133"/>
              </a:lnTo>
            </a:path>
          </a:pathLst>
        </a:cu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62DE6-8D94-6645-9F25-D4970C68B3DA}">
      <dsp:nvSpPr>
        <dsp:cNvPr id="0" name=""/>
        <dsp:cNvSpPr/>
      </dsp:nvSpPr>
      <dsp:spPr>
        <a:xfrm>
          <a:off x="683210" y="2988559"/>
          <a:ext cx="91440" cy="5177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7739"/>
              </a:lnTo>
              <a:lnTo>
                <a:pt x="131077" y="517739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22ACF-0ECA-B24A-AA82-25017CB61E12}">
      <dsp:nvSpPr>
        <dsp:cNvPr id="0" name=""/>
        <dsp:cNvSpPr/>
      </dsp:nvSpPr>
      <dsp:spPr>
        <a:xfrm>
          <a:off x="631399" y="2988559"/>
          <a:ext cx="91440" cy="502239"/>
        </a:xfrm>
        <a:custGeom>
          <a:avLst/>
          <a:gdLst/>
          <a:ahLst/>
          <a:cxnLst/>
          <a:rect l="0" t="0" r="0" b="0"/>
          <a:pathLst>
            <a:path>
              <a:moveTo>
                <a:pt x="97531" y="0"/>
              </a:moveTo>
              <a:lnTo>
                <a:pt x="97531" y="502239"/>
              </a:lnTo>
              <a:lnTo>
                <a:pt x="45720" y="502239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21F671-3E9D-CA47-B7D2-0BFA8F1BBA5E}">
      <dsp:nvSpPr>
        <dsp:cNvPr id="0" name=""/>
        <dsp:cNvSpPr/>
      </dsp:nvSpPr>
      <dsp:spPr>
        <a:xfrm>
          <a:off x="728930" y="2472083"/>
          <a:ext cx="1863108" cy="177916"/>
        </a:xfrm>
        <a:custGeom>
          <a:avLst/>
          <a:gdLst/>
          <a:ahLst/>
          <a:cxnLst/>
          <a:rect l="0" t="0" r="0" b="0"/>
          <a:pathLst>
            <a:path>
              <a:moveTo>
                <a:pt x="1863108" y="0"/>
              </a:moveTo>
              <a:lnTo>
                <a:pt x="1863108" y="106818"/>
              </a:lnTo>
              <a:lnTo>
                <a:pt x="0" y="106818"/>
              </a:lnTo>
              <a:lnTo>
                <a:pt x="0" y="177916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A142B-5DB0-234D-91B3-DDD2261EFB7A}">
      <dsp:nvSpPr>
        <dsp:cNvPr id="0" name=""/>
        <dsp:cNvSpPr/>
      </dsp:nvSpPr>
      <dsp:spPr>
        <a:xfrm>
          <a:off x="2253479" y="2133523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 </a:t>
          </a:r>
        </a:p>
      </dsp:txBody>
      <dsp:txXfrm>
        <a:off x="2253479" y="2133523"/>
        <a:ext cx="677119" cy="338559"/>
      </dsp:txXfrm>
    </dsp:sp>
    <dsp:sp modelId="{EB951E3B-1CB3-6B4C-8B3D-19E5C8614892}">
      <dsp:nvSpPr>
        <dsp:cNvPr id="0" name=""/>
        <dsp:cNvSpPr/>
      </dsp:nvSpPr>
      <dsp:spPr>
        <a:xfrm>
          <a:off x="390371" y="2650000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 </a:t>
          </a:r>
        </a:p>
      </dsp:txBody>
      <dsp:txXfrm>
        <a:off x="390371" y="2650000"/>
        <a:ext cx="677119" cy="338559"/>
      </dsp:txXfrm>
    </dsp:sp>
    <dsp:sp modelId="{1F2FB9F0-0665-0041-94E4-C9C0A5EBEE0D}">
      <dsp:nvSpPr>
        <dsp:cNvPr id="0" name=""/>
        <dsp:cNvSpPr/>
      </dsp:nvSpPr>
      <dsp:spPr>
        <a:xfrm>
          <a:off x="0" y="3321519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0" y="3321519"/>
        <a:ext cx="677119" cy="338559"/>
      </dsp:txXfrm>
    </dsp:sp>
    <dsp:sp modelId="{7BA267D6-BA8E-4A44-89BE-CEF81A9F1F15}">
      <dsp:nvSpPr>
        <dsp:cNvPr id="0" name=""/>
        <dsp:cNvSpPr/>
      </dsp:nvSpPr>
      <dsp:spPr>
        <a:xfrm>
          <a:off x="814288" y="3337019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814288" y="3337019"/>
        <a:ext cx="677119" cy="338559"/>
      </dsp:txXfrm>
    </dsp:sp>
    <dsp:sp modelId="{1AAD1F87-1D69-E244-A59B-F62102C3DF8D}">
      <dsp:nvSpPr>
        <dsp:cNvPr id="0" name=""/>
        <dsp:cNvSpPr/>
      </dsp:nvSpPr>
      <dsp:spPr>
        <a:xfrm>
          <a:off x="292513" y="4275432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292513" y="4275432"/>
        <a:ext cx="677119" cy="338559"/>
      </dsp:txXfrm>
    </dsp:sp>
    <dsp:sp modelId="{9A1459DB-7807-0A41-80E4-3447203BDCEF}">
      <dsp:nvSpPr>
        <dsp:cNvPr id="0" name=""/>
        <dsp:cNvSpPr/>
      </dsp:nvSpPr>
      <dsp:spPr>
        <a:xfrm>
          <a:off x="1421590" y="4275432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1421590" y="4275432"/>
        <a:ext cx="677119" cy="338559"/>
      </dsp:txXfrm>
    </dsp:sp>
    <dsp:sp modelId="{90E7606A-3DFB-5B44-8D49-638F7B3CB79C}">
      <dsp:nvSpPr>
        <dsp:cNvPr id="0" name=""/>
        <dsp:cNvSpPr/>
      </dsp:nvSpPr>
      <dsp:spPr>
        <a:xfrm>
          <a:off x="4083083" y="2650000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 </a:t>
          </a:r>
        </a:p>
      </dsp:txBody>
      <dsp:txXfrm>
        <a:off x="4083083" y="2650000"/>
        <a:ext cx="677119" cy="338559"/>
      </dsp:txXfrm>
    </dsp:sp>
    <dsp:sp modelId="{AD45ECDB-7B03-7A47-833A-8B1A2C0EE907}">
      <dsp:nvSpPr>
        <dsp:cNvPr id="0" name=""/>
        <dsp:cNvSpPr/>
      </dsp:nvSpPr>
      <dsp:spPr>
        <a:xfrm>
          <a:off x="3586714" y="3362776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586714" y="3362776"/>
        <a:ext cx="677119" cy="338559"/>
      </dsp:txXfrm>
    </dsp:sp>
    <dsp:sp modelId="{43F51F56-137C-3543-82E9-D17F66248925}">
      <dsp:nvSpPr>
        <dsp:cNvPr id="0" name=""/>
        <dsp:cNvSpPr/>
      </dsp:nvSpPr>
      <dsp:spPr>
        <a:xfrm>
          <a:off x="3182074" y="4275432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182074" y="4275432"/>
        <a:ext cx="677119" cy="338559"/>
      </dsp:txXfrm>
    </dsp:sp>
    <dsp:sp modelId="{C64C4D17-4FFA-1644-891A-1BAFFE456587}">
      <dsp:nvSpPr>
        <dsp:cNvPr id="0" name=""/>
        <dsp:cNvSpPr/>
      </dsp:nvSpPr>
      <dsp:spPr>
        <a:xfrm>
          <a:off x="2692835" y="4907398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692835" y="4907398"/>
        <a:ext cx="677119" cy="338559"/>
      </dsp:txXfrm>
    </dsp:sp>
    <dsp:sp modelId="{F5122F7E-A2A4-DC48-9961-F9A03D7FAD90}">
      <dsp:nvSpPr>
        <dsp:cNvPr id="0" name=""/>
        <dsp:cNvSpPr/>
      </dsp:nvSpPr>
      <dsp:spPr>
        <a:xfrm>
          <a:off x="3726336" y="4908373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726336" y="4908373"/>
        <a:ext cx="677119" cy="338559"/>
      </dsp:txXfrm>
    </dsp:sp>
    <dsp:sp modelId="{20E54402-A9DA-1D4D-97A6-227080B7F558}">
      <dsp:nvSpPr>
        <dsp:cNvPr id="0" name=""/>
        <dsp:cNvSpPr/>
      </dsp:nvSpPr>
      <dsp:spPr>
        <a:xfrm>
          <a:off x="4009250" y="4275432"/>
          <a:ext cx="677119" cy="338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4009250" y="4275432"/>
        <a:ext cx="677119" cy="338559"/>
      </dsp:txXfrm>
    </dsp:sp>
    <dsp:sp modelId="{1FD40087-BDCE-4244-A721-851DBCDA0F3D}">
      <dsp:nvSpPr>
        <dsp:cNvPr id="0" name=""/>
        <dsp:cNvSpPr/>
      </dsp:nvSpPr>
      <dsp:spPr>
        <a:xfrm>
          <a:off x="4506958" y="335664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4506958" y="3356642"/>
        <a:ext cx="677119" cy="338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BF6D5B-7C72-C84B-A449-3706E828170B}">
      <dsp:nvSpPr>
        <dsp:cNvPr id="0" name=""/>
        <dsp:cNvSpPr/>
      </dsp:nvSpPr>
      <dsp:spPr>
        <a:xfrm>
          <a:off x="4375923" y="2988559"/>
          <a:ext cx="91440" cy="5373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37362"/>
              </a:lnTo>
              <a:lnTo>
                <a:pt x="131035" y="537362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3703CC-A01B-4545-AA8F-968370FD8A33}">
      <dsp:nvSpPr>
        <dsp:cNvPr id="0" name=""/>
        <dsp:cNvSpPr/>
      </dsp:nvSpPr>
      <dsp:spPr>
        <a:xfrm>
          <a:off x="3879553" y="3701336"/>
          <a:ext cx="91440" cy="7433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43375"/>
              </a:lnTo>
              <a:lnTo>
                <a:pt x="129696" y="74337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0A7108-0E77-7E46-96BE-77646E230B7A}">
      <dsp:nvSpPr>
        <dsp:cNvPr id="0" name=""/>
        <dsp:cNvSpPr/>
      </dsp:nvSpPr>
      <dsp:spPr>
        <a:xfrm>
          <a:off x="3520633" y="4613992"/>
          <a:ext cx="205702" cy="4636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3661"/>
              </a:lnTo>
              <a:lnTo>
                <a:pt x="205702" y="463661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7CDB8-F413-8C4C-A076-C756F6714C2F}">
      <dsp:nvSpPr>
        <dsp:cNvPr id="0" name=""/>
        <dsp:cNvSpPr/>
      </dsp:nvSpPr>
      <dsp:spPr>
        <a:xfrm>
          <a:off x="3369954" y="4613992"/>
          <a:ext cx="150679" cy="462685"/>
        </a:xfrm>
        <a:custGeom>
          <a:avLst/>
          <a:gdLst/>
          <a:ahLst/>
          <a:cxnLst/>
          <a:rect l="0" t="0" r="0" b="0"/>
          <a:pathLst>
            <a:path>
              <a:moveTo>
                <a:pt x="150679" y="0"/>
              </a:moveTo>
              <a:lnTo>
                <a:pt x="150679" y="462685"/>
              </a:lnTo>
              <a:lnTo>
                <a:pt x="0" y="46268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C96C4-F57D-9E45-A326-C8FD4803BA8C}">
      <dsp:nvSpPr>
        <dsp:cNvPr id="0" name=""/>
        <dsp:cNvSpPr/>
      </dsp:nvSpPr>
      <dsp:spPr>
        <a:xfrm>
          <a:off x="3813473" y="3701336"/>
          <a:ext cx="91440" cy="743375"/>
        </a:xfrm>
        <a:custGeom>
          <a:avLst/>
          <a:gdLst/>
          <a:ahLst/>
          <a:cxnLst/>
          <a:rect l="0" t="0" r="0" b="0"/>
          <a:pathLst>
            <a:path>
              <a:moveTo>
                <a:pt x="111800" y="0"/>
              </a:moveTo>
              <a:lnTo>
                <a:pt x="111800" y="743375"/>
              </a:lnTo>
              <a:lnTo>
                <a:pt x="45720" y="743375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4DFE8-54A6-4D4B-B374-A305E89D2E24}">
      <dsp:nvSpPr>
        <dsp:cNvPr id="0" name=""/>
        <dsp:cNvSpPr/>
      </dsp:nvSpPr>
      <dsp:spPr>
        <a:xfrm>
          <a:off x="4263833" y="2988559"/>
          <a:ext cx="157809" cy="543496"/>
        </a:xfrm>
        <a:custGeom>
          <a:avLst/>
          <a:gdLst/>
          <a:ahLst/>
          <a:cxnLst/>
          <a:rect l="0" t="0" r="0" b="0"/>
          <a:pathLst>
            <a:path>
              <a:moveTo>
                <a:pt x="157809" y="0"/>
              </a:moveTo>
              <a:lnTo>
                <a:pt x="157809" y="543496"/>
              </a:lnTo>
              <a:lnTo>
                <a:pt x="0" y="543496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EABE3-BEED-B341-9C25-7D000FD606F1}">
      <dsp:nvSpPr>
        <dsp:cNvPr id="0" name=""/>
        <dsp:cNvSpPr/>
      </dsp:nvSpPr>
      <dsp:spPr>
        <a:xfrm>
          <a:off x="2592038" y="2472083"/>
          <a:ext cx="1829604" cy="1779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818"/>
              </a:lnTo>
              <a:lnTo>
                <a:pt x="1829604" y="106818"/>
              </a:lnTo>
              <a:lnTo>
                <a:pt x="1829604" y="177916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B3140-124C-6C4B-BF93-0AEE5A79414A}">
      <dsp:nvSpPr>
        <dsp:cNvPr id="0" name=""/>
        <dsp:cNvSpPr/>
      </dsp:nvSpPr>
      <dsp:spPr>
        <a:xfrm>
          <a:off x="1152848" y="3675578"/>
          <a:ext cx="268741" cy="7691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9133"/>
              </a:lnTo>
              <a:lnTo>
                <a:pt x="268741" y="769133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E8F69-8C3F-6E4B-9336-97B32B54C702}">
      <dsp:nvSpPr>
        <dsp:cNvPr id="0" name=""/>
        <dsp:cNvSpPr/>
      </dsp:nvSpPr>
      <dsp:spPr>
        <a:xfrm>
          <a:off x="969633" y="3675578"/>
          <a:ext cx="183215" cy="769133"/>
        </a:xfrm>
        <a:custGeom>
          <a:avLst/>
          <a:gdLst/>
          <a:ahLst/>
          <a:cxnLst/>
          <a:rect l="0" t="0" r="0" b="0"/>
          <a:pathLst>
            <a:path>
              <a:moveTo>
                <a:pt x="183215" y="0"/>
              </a:moveTo>
              <a:lnTo>
                <a:pt x="183215" y="769133"/>
              </a:lnTo>
              <a:lnTo>
                <a:pt x="0" y="769133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62DE6-8D94-6645-9F25-D4970C68B3DA}">
      <dsp:nvSpPr>
        <dsp:cNvPr id="0" name=""/>
        <dsp:cNvSpPr/>
      </dsp:nvSpPr>
      <dsp:spPr>
        <a:xfrm>
          <a:off x="683210" y="2988559"/>
          <a:ext cx="91440" cy="5177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17739"/>
              </a:lnTo>
              <a:lnTo>
                <a:pt x="131077" y="517739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B22ACF-0ECA-B24A-AA82-25017CB61E12}">
      <dsp:nvSpPr>
        <dsp:cNvPr id="0" name=""/>
        <dsp:cNvSpPr/>
      </dsp:nvSpPr>
      <dsp:spPr>
        <a:xfrm>
          <a:off x="631399" y="2988559"/>
          <a:ext cx="91440" cy="502239"/>
        </a:xfrm>
        <a:custGeom>
          <a:avLst/>
          <a:gdLst/>
          <a:ahLst/>
          <a:cxnLst/>
          <a:rect l="0" t="0" r="0" b="0"/>
          <a:pathLst>
            <a:path>
              <a:moveTo>
                <a:pt x="97531" y="0"/>
              </a:moveTo>
              <a:lnTo>
                <a:pt x="97531" y="502239"/>
              </a:lnTo>
              <a:lnTo>
                <a:pt x="45720" y="502239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21F671-3E9D-CA47-B7D2-0BFA8F1BBA5E}">
      <dsp:nvSpPr>
        <dsp:cNvPr id="0" name=""/>
        <dsp:cNvSpPr/>
      </dsp:nvSpPr>
      <dsp:spPr>
        <a:xfrm>
          <a:off x="728930" y="2472083"/>
          <a:ext cx="1863108" cy="177916"/>
        </a:xfrm>
        <a:custGeom>
          <a:avLst/>
          <a:gdLst/>
          <a:ahLst/>
          <a:cxnLst/>
          <a:rect l="0" t="0" r="0" b="0"/>
          <a:pathLst>
            <a:path>
              <a:moveTo>
                <a:pt x="1863108" y="0"/>
              </a:moveTo>
              <a:lnTo>
                <a:pt x="1863108" y="106818"/>
              </a:lnTo>
              <a:lnTo>
                <a:pt x="0" y="106818"/>
              </a:lnTo>
              <a:lnTo>
                <a:pt x="0" y="177916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A142B-5DB0-234D-91B3-DDD2261EFB7A}">
      <dsp:nvSpPr>
        <dsp:cNvPr id="0" name=""/>
        <dsp:cNvSpPr/>
      </dsp:nvSpPr>
      <dsp:spPr>
        <a:xfrm>
          <a:off x="2253479" y="2133523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 </a:t>
          </a:r>
        </a:p>
      </dsp:txBody>
      <dsp:txXfrm>
        <a:off x="2253479" y="2133523"/>
        <a:ext cx="677119" cy="338559"/>
      </dsp:txXfrm>
    </dsp:sp>
    <dsp:sp modelId="{EB951E3B-1CB3-6B4C-8B3D-19E5C8614892}">
      <dsp:nvSpPr>
        <dsp:cNvPr id="0" name=""/>
        <dsp:cNvSpPr/>
      </dsp:nvSpPr>
      <dsp:spPr>
        <a:xfrm>
          <a:off x="390371" y="2650000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 </a:t>
          </a:r>
        </a:p>
      </dsp:txBody>
      <dsp:txXfrm>
        <a:off x="390371" y="2650000"/>
        <a:ext cx="677119" cy="338559"/>
      </dsp:txXfrm>
    </dsp:sp>
    <dsp:sp modelId="{1F2FB9F0-0665-0041-94E4-C9C0A5EBEE0D}">
      <dsp:nvSpPr>
        <dsp:cNvPr id="0" name=""/>
        <dsp:cNvSpPr/>
      </dsp:nvSpPr>
      <dsp:spPr>
        <a:xfrm>
          <a:off x="0" y="3321519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0" y="3321519"/>
        <a:ext cx="677119" cy="338559"/>
      </dsp:txXfrm>
    </dsp:sp>
    <dsp:sp modelId="{7BA267D6-BA8E-4A44-89BE-CEF81A9F1F15}">
      <dsp:nvSpPr>
        <dsp:cNvPr id="0" name=""/>
        <dsp:cNvSpPr/>
      </dsp:nvSpPr>
      <dsp:spPr>
        <a:xfrm>
          <a:off x="814288" y="3337019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814288" y="3337019"/>
        <a:ext cx="677119" cy="338559"/>
      </dsp:txXfrm>
    </dsp:sp>
    <dsp:sp modelId="{1AAD1F87-1D69-E244-A59B-F62102C3DF8D}">
      <dsp:nvSpPr>
        <dsp:cNvPr id="0" name=""/>
        <dsp:cNvSpPr/>
      </dsp:nvSpPr>
      <dsp:spPr>
        <a:xfrm>
          <a:off x="292513" y="427543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292513" y="4275432"/>
        <a:ext cx="677119" cy="338559"/>
      </dsp:txXfrm>
    </dsp:sp>
    <dsp:sp modelId="{9A1459DB-7807-0A41-80E4-3447203BDCEF}">
      <dsp:nvSpPr>
        <dsp:cNvPr id="0" name=""/>
        <dsp:cNvSpPr/>
      </dsp:nvSpPr>
      <dsp:spPr>
        <a:xfrm>
          <a:off x="1421590" y="427543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1421590" y="4275432"/>
        <a:ext cx="677119" cy="338559"/>
      </dsp:txXfrm>
    </dsp:sp>
    <dsp:sp modelId="{90E7606A-3DFB-5B44-8D49-638F7B3CB79C}">
      <dsp:nvSpPr>
        <dsp:cNvPr id="0" name=""/>
        <dsp:cNvSpPr/>
      </dsp:nvSpPr>
      <dsp:spPr>
        <a:xfrm>
          <a:off x="4083083" y="2650000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 </a:t>
          </a:r>
        </a:p>
      </dsp:txBody>
      <dsp:txXfrm>
        <a:off x="4083083" y="2650000"/>
        <a:ext cx="677119" cy="338559"/>
      </dsp:txXfrm>
    </dsp:sp>
    <dsp:sp modelId="{AD45ECDB-7B03-7A47-833A-8B1A2C0EE907}">
      <dsp:nvSpPr>
        <dsp:cNvPr id="0" name=""/>
        <dsp:cNvSpPr/>
      </dsp:nvSpPr>
      <dsp:spPr>
        <a:xfrm>
          <a:off x="3586714" y="3362776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586714" y="3362776"/>
        <a:ext cx="677119" cy="338559"/>
      </dsp:txXfrm>
    </dsp:sp>
    <dsp:sp modelId="{43F51F56-137C-3543-82E9-D17F66248925}">
      <dsp:nvSpPr>
        <dsp:cNvPr id="0" name=""/>
        <dsp:cNvSpPr/>
      </dsp:nvSpPr>
      <dsp:spPr>
        <a:xfrm>
          <a:off x="3182074" y="427543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182074" y="4275432"/>
        <a:ext cx="677119" cy="338559"/>
      </dsp:txXfrm>
    </dsp:sp>
    <dsp:sp modelId="{C64C4D17-4FFA-1644-891A-1BAFFE456587}">
      <dsp:nvSpPr>
        <dsp:cNvPr id="0" name=""/>
        <dsp:cNvSpPr/>
      </dsp:nvSpPr>
      <dsp:spPr>
        <a:xfrm>
          <a:off x="2692835" y="4907398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692835" y="4907398"/>
        <a:ext cx="677119" cy="338559"/>
      </dsp:txXfrm>
    </dsp:sp>
    <dsp:sp modelId="{F5122F7E-A2A4-DC48-9961-F9A03D7FAD90}">
      <dsp:nvSpPr>
        <dsp:cNvPr id="0" name=""/>
        <dsp:cNvSpPr/>
      </dsp:nvSpPr>
      <dsp:spPr>
        <a:xfrm>
          <a:off x="3726336" y="4908373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3726336" y="4908373"/>
        <a:ext cx="677119" cy="338559"/>
      </dsp:txXfrm>
    </dsp:sp>
    <dsp:sp modelId="{20E54402-A9DA-1D4D-97A6-227080B7F558}">
      <dsp:nvSpPr>
        <dsp:cNvPr id="0" name=""/>
        <dsp:cNvSpPr/>
      </dsp:nvSpPr>
      <dsp:spPr>
        <a:xfrm>
          <a:off x="4009250" y="427543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4009250" y="4275432"/>
        <a:ext cx="677119" cy="338559"/>
      </dsp:txXfrm>
    </dsp:sp>
    <dsp:sp modelId="{1FD40087-BDCE-4244-A721-851DBCDA0F3D}">
      <dsp:nvSpPr>
        <dsp:cNvPr id="0" name=""/>
        <dsp:cNvSpPr/>
      </dsp:nvSpPr>
      <dsp:spPr>
        <a:xfrm>
          <a:off x="4506958" y="3356642"/>
          <a:ext cx="677119" cy="33855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4506958" y="3356642"/>
        <a:ext cx="677119" cy="338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57C98-52D9-9D49-A4E0-A36F13E19F71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7C819-D28F-B94F-A780-55E4287C1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76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6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87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07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65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7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2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170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092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204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297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513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06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25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14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74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579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426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416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492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105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34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332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151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641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001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FPR to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1955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117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060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438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HW is to take an unknown subject </a:t>
            </a:r>
            <a:r>
              <a:rPr lang="en-US" smtClean="0"/>
              <a:t>accelerometer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004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705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3457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23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123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369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901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756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669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5886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773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441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882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4308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621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198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0180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0610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904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4375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224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924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92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9285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9371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91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730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739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Trees</a:t>
            </a:r>
            <a:r>
              <a:rPr lang="en-US" baseline="0" dirty="0" smtClean="0"/>
              <a:t> are computationally exhaustive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5574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800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31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5253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9497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7C819-D28F-B94F-A780-55E4287C168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976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528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8347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31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0818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304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9345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Sampling with replacement is like treating a</a:t>
            </a:r>
            <a:r>
              <a:rPr lang="en-US" baseline="0" dirty="0"/>
              <a:t> sample as a population and </a:t>
            </a:r>
            <a:r>
              <a:rPr lang="en-US" dirty="0"/>
              <a:t>helps for the natural weight of the data be reflected in</a:t>
            </a:r>
            <a:r>
              <a:rPr lang="en-US" baseline="0" dirty="0"/>
              <a:t> a subsample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0529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Sampling with replacement is like treating a</a:t>
            </a:r>
            <a:r>
              <a:rPr lang="en-US" baseline="0" dirty="0"/>
              <a:t> sample as a population and </a:t>
            </a:r>
            <a:r>
              <a:rPr lang="en-US" dirty="0"/>
              <a:t>helps for the natural weight of the data be reflected in</a:t>
            </a:r>
            <a:r>
              <a:rPr lang="en-US" baseline="0" dirty="0"/>
              <a:t> a subsample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314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807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37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602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182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13250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99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5298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700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645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4183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0233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964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768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BD716-EF1D-46FB-96AF-7F4A0582C0E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100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D3CA2-0BB0-B649-A9F8-D66E4291C7D9}" type="datetime1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1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9ADF2-A395-8242-9697-D2989F7B65A9}" type="datetime1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ADC2-C45F-D045-8886-0B262120C175}" type="datetime1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57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5BD50-0439-7F48-8AEA-76B395A0E4C9}" type="datetime1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6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5C6F3-CEC4-EF4D-89AA-B32CB6F95133}" type="datetime1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A4230-1B89-8F4A-8BAA-6B15473F7992}" type="datetime1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E362-FEB8-A347-ACF9-C5B9E463437E}" type="datetime1">
              <a:rPr lang="en-US" smtClean="0"/>
              <a:t>4/7/2019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8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E1E1-2838-E648-B599-CED978C58D57}" type="datetime1">
              <a:rPr lang="en-US" smtClean="0"/>
              <a:t>4/7/2019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782A-D590-0942-B988-AA86E3207685}" type="datetime1">
              <a:rPr lang="en-US" smtClean="0"/>
              <a:t>4/7/2019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BF516-BBBE-1345-9C48-A2A1202B5221}" type="datetime1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8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7E6E-F1FB-1040-9727-8E1114EC23FC}" type="datetime1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6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7C152-CA6F-FE47-BC89-E0C4C804A194}" type="datetime1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F4109-7BBC-ED48-834E-F2794D827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9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microsoft.com/office/2007/relationships/hdphoto" Target="../media/hdphoto2.wdp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microsoft.com/office/2007/relationships/hdphoto" Target="../media/hdphoto1.wdp"/><Relationship Id="rId4" Type="http://schemas.openxmlformats.org/officeDocument/2006/relationships/image" Target="../media/image39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870077"/>
            <a:ext cx="12456160" cy="22159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endParaRPr lang="en-US" sz="13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0882" y="4070132"/>
            <a:ext cx="934487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Lecture 7: Classifiers I</a:t>
            </a:r>
          </a:p>
          <a:p>
            <a:r>
              <a:rPr lang="en-US" sz="20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</a:p>
          <a:p>
            <a:r>
              <a:rPr lang="en-US" sz="200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Spring 2018</a:t>
            </a:r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000" dirty="0">
              <a:solidFill>
                <a:schemeClr val="tx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Jeff Chen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4155857"/>
            <a:ext cx="1644432" cy="16444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14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12" y="4272432"/>
            <a:ext cx="2854825" cy="1938992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It has burned before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8" y="4272432"/>
            <a:ext cx="2297855" cy="1938992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It has not burned</a:t>
            </a:r>
            <a:r>
              <a:rPr lang="is-I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…yet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02830" y="2861503"/>
            <a:ext cx="2956616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Fire risk?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815911" y="3207204"/>
            <a:ext cx="703043" cy="1427413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39101" y="3011426"/>
            <a:ext cx="703043" cy="181896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33607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12" y="4272432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Closed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8" y="4272432"/>
            <a:ext cx="2297855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Open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9941" y="2742271"/>
            <a:ext cx="4033247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School closure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844008" y="3059874"/>
            <a:ext cx="822275" cy="1602840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67198" y="3039523"/>
            <a:ext cx="822275" cy="1643541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914896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12" y="4272432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Yankees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8" y="4272432"/>
            <a:ext cx="2297855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Red Sox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85980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Yankees v. Red Sox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860989" y="3042894"/>
            <a:ext cx="822275" cy="1636801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84179" y="3056504"/>
            <a:ext cx="822275" cy="1609580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21759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1323439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Buy given advert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 buy given advert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Purchase Conversion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5006533" y="3512903"/>
            <a:ext cx="767160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887819" y="3504391"/>
            <a:ext cx="767160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114572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Recidivate?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640550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Starbucks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Peet’s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Coffee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390937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1323439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Chunky Monkey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Ameri</a:t>
            </a: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-cone Dream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Ice Cream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34868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Delay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On-time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Plane delay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604538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GOP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Voting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2128509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12" y="4832870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Opt-in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7" y="4832870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Opt-out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954" y="2742271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Program adoption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205126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80043" y="3196614"/>
            <a:ext cx="1382713" cy="188979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361557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17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12" y="4927954"/>
            <a:ext cx="2854825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Covered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12909" y="4927954"/>
            <a:ext cx="333024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covered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954" y="2837355"/>
            <a:ext cx="4809092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Insurance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98757" y="3300210"/>
            <a:ext cx="1382713" cy="1872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510909" y="3360832"/>
            <a:ext cx="1382713" cy="1751530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459009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87227" y="1687900"/>
            <a:ext cx="104050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Some of the most pressing questions can be answered by simply understanding why people, things, events fall into one group but not another.</a:t>
            </a: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This is called 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1032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KNN: Part </a:t>
            </a:r>
            <a:r>
              <a:rPr lang="en-US" sz="3200" dirty="0" err="1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Deux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22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261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3910" y="1069278"/>
            <a:ext cx="105524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Classifiers are a type of supervised learning problem that handles </a:t>
            </a:r>
            <a:r>
              <a:rPr lang="en-US" sz="4000" b="1" dirty="0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rPr>
              <a:t>target features </a:t>
            </a:r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that contain </a:t>
            </a:r>
            <a:r>
              <a:rPr lang="en-US" sz="40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discrete labels</a:t>
            </a:r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, otherwise known as </a:t>
            </a:r>
            <a:r>
              <a:rPr lang="en-US" sz="4000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classes</a:t>
            </a:r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13489" y="5288833"/>
            <a:ext cx="2497376" cy="646331"/>
          </a:xfrm>
          <a:prstGeom prst="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Covered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1416" y="5288833"/>
            <a:ext cx="2913265" cy="646331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covered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43946" y="3963383"/>
            <a:ext cx="2572419" cy="646331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Insurance</a:t>
            </a:r>
          </a:p>
        </p:txBody>
      </p:sp>
      <p:cxnSp>
        <p:nvCxnSpPr>
          <p:cNvPr id="7" name="Elbow Connector 6"/>
          <p:cNvCxnSpPr>
            <a:stCxn id="6" idx="2"/>
            <a:endCxn id="4" idx="0"/>
          </p:cNvCxnSpPr>
          <p:nvPr/>
        </p:nvCxnSpPr>
        <p:spPr>
          <a:xfrm rot="5400000">
            <a:off x="5106608" y="4065284"/>
            <a:ext cx="679119" cy="1767979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6" idx="2"/>
            <a:endCxn id="5" idx="0"/>
          </p:cNvCxnSpPr>
          <p:nvPr/>
        </p:nvCxnSpPr>
        <p:spPr>
          <a:xfrm rot="16200000" flipH="1">
            <a:off x="6969543" y="3970326"/>
            <a:ext cx="679119" cy="1957893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278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3910" y="715336"/>
            <a:ext cx="105524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Given a training set, a classifier or classification algorithm learns how </a:t>
            </a:r>
            <a:r>
              <a:rPr lang="en-US" sz="4000" b="1" dirty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input features </a:t>
            </a:r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are associated with each </a:t>
            </a:r>
            <a:r>
              <a:rPr lang="en-US" sz="40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class</a:t>
            </a:r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02849" y="5488396"/>
            <a:ext cx="2497376" cy="646331"/>
          </a:xfrm>
          <a:prstGeom prst="rect">
            <a:avLst/>
          </a:prstGeom>
          <a:solidFill>
            <a:srgbClr val="00B0F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Covered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19188" y="5488396"/>
            <a:ext cx="2913265" cy="646331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covered</a:t>
            </a:r>
          </a:p>
        </p:txBody>
      </p:sp>
      <p:cxnSp>
        <p:nvCxnSpPr>
          <p:cNvPr id="7" name="Elbow Connector 6"/>
          <p:cNvCxnSpPr>
            <a:stCxn id="9" idx="2"/>
            <a:endCxn id="4" idx="0"/>
          </p:cNvCxnSpPr>
          <p:nvPr/>
        </p:nvCxnSpPr>
        <p:spPr>
          <a:xfrm rot="5400000">
            <a:off x="2737553" y="4005101"/>
            <a:ext cx="1997280" cy="969311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11" idx="2"/>
            <a:endCxn id="5" idx="0"/>
          </p:cNvCxnSpPr>
          <p:nvPr/>
        </p:nvCxnSpPr>
        <p:spPr>
          <a:xfrm rot="16200000" flipH="1">
            <a:off x="7868118" y="3980693"/>
            <a:ext cx="1927632" cy="1087773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34638" y="2967896"/>
            <a:ext cx="2572419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Age &gt; 65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01838" y="3037544"/>
            <a:ext cx="2572419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Age &lt; 30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7208" y="3726157"/>
            <a:ext cx="2675245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Non-Citizen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37602" y="3840529"/>
            <a:ext cx="2675245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College deg.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5226" y="4615763"/>
            <a:ext cx="2675245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Married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31154" y="4464929"/>
            <a:ext cx="2675245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&lt; B.A.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24394" y="3682370"/>
            <a:ext cx="2675245" cy="5232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!Race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1796" y="3100602"/>
            <a:ext cx="2572419" cy="523220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Wage &gt; </a:t>
            </a:r>
            <a:r>
              <a:rPr lang="en-US" sz="28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Pov</a:t>
            </a: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4660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3660" y="413315"/>
            <a:ext cx="105524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venir Book" charset="0"/>
                <a:ea typeface="Avenir Book" charset="0"/>
                <a:cs typeface="Avenir Book" charset="0"/>
              </a:rPr>
              <a:t>The algorithm may yield an equation, a series of equations or rules.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864" y="1736754"/>
            <a:ext cx="7537408" cy="471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2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3590311"/>
            <a:ext cx="8778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What are the differences between </a:t>
            </a:r>
            <a:r>
              <a:rPr lang="en-US" sz="4400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</a:t>
            </a:r>
            <a:r>
              <a:rPr lang="en-US" sz="4400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and </a:t>
            </a:r>
            <a:r>
              <a:rPr lang="en-US" sz="44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312089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180136"/>
            <a:ext cx="12192000" cy="15384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641665"/>
            <a:ext cx="12192000" cy="15384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1872224"/>
            <a:ext cx="8778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#1. The targets (Y) are different. </a:t>
            </a:r>
          </a:p>
        </p:txBody>
      </p:sp>
      <p:sp>
        <p:nvSpPr>
          <p:cNvPr id="3" name="Rectangle 2"/>
          <p:cNvSpPr/>
          <p:nvPr/>
        </p:nvSpPr>
        <p:spPr>
          <a:xfrm>
            <a:off x="819283" y="2760721"/>
            <a:ext cx="107972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Regressions train on </a:t>
            </a:r>
            <a:r>
              <a:rPr lang="en-US" sz="4000" b="1" u="sng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continuous</a:t>
            </a: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features and return continuous predictions. </a:t>
            </a:r>
          </a:p>
        </p:txBody>
      </p:sp>
      <p:sp>
        <p:nvSpPr>
          <p:cNvPr id="9" name="Rectangle 8"/>
          <p:cNvSpPr/>
          <p:nvPr/>
        </p:nvSpPr>
        <p:spPr>
          <a:xfrm>
            <a:off x="409641" y="4299192"/>
            <a:ext cx="116165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Classifiers train on </a:t>
            </a:r>
            <a:r>
              <a:rPr lang="en-US" sz="4000" b="1" u="sng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discrete</a:t>
            </a: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variables and can return a probability and/or a discrete prediction.</a:t>
            </a:r>
          </a:p>
        </p:txBody>
      </p:sp>
    </p:spTree>
    <p:extLst>
      <p:ext uri="{BB962C8B-B14F-4D97-AF65-F5344CB8AC3E}">
        <p14:creationId xmlns:p14="http://schemas.microsoft.com/office/powerpoint/2010/main" val="1786099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180136"/>
            <a:ext cx="12192000" cy="15384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641665"/>
            <a:ext cx="12192000" cy="15384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1872224"/>
            <a:ext cx="8778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#1. The targets (Y) are different. </a:t>
            </a:r>
          </a:p>
        </p:txBody>
      </p:sp>
      <p:sp>
        <p:nvSpPr>
          <p:cNvPr id="3" name="Rectangle 2"/>
          <p:cNvSpPr/>
          <p:nvPr/>
        </p:nvSpPr>
        <p:spPr>
          <a:xfrm>
            <a:off x="819282" y="2797169"/>
            <a:ext cx="1079727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 = [0, 1.23, 525.2, 210, 0.53]</a:t>
            </a:r>
          </a:p>
          <a:p>
            <a:r>
              <a:rPr lang="en-US" sz="4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Y-hat = [0.4, 1.2, 450, 200, 0.4]</a:t>
            </a:r>
          </a:p>
          <a:p>
            <a:endParaRPr lang="en-US" sz="40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40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9282" y="4321125"/>
            <a:ext cx="116165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 = [’</a:t>
            </a:r>
            <a:r>
              <a:rPr lang="en-US" sz="4000" b="1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yes’,‘no’,‘yes’,‘no’,‘no’,’yes</a:t>
            </a:r>
            <a:r>
              <a:rPr lang="en-US" sz="4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’] = [1,0,1,0,0 ,1] </a:t>
            </a:r>
          </a:p>
          <a:p>
            <a:r>
              <a:rPr lang="en-US" sz="4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Y-hat = [0.89, 0.1, 0.6, 0.2, 0.4, 0.99]</a:t>
            </a:r>
          </a:p>
          <a:p>
            <a:endParaRPr lang="en-US" sz="40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86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7492" y="1771597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#2. The goals are different.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180136"/>
            <a:ext cx="12192000" cy="15384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641665"/>
            <a:ext cx="12192000" cy="15384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67492" y="2824962"/>
            <a:ext cx="95358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Regressions try to find which features move together.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13500" y="4325859"/>
            <a:ext cx="1044388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Classifiers look for opportunities to maximize</a:t>
            </a:r>
          </a:p>
          <a:p>
            <a:pPr algn="ctr"/>
            <a:r>
              <a:rPr lang="en-US" sz="4000" b="1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separability</a:t>
            </a:r>
            <a:r>
              <a:rPr lang="en-US" sz="4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53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010" y="-43190"/>
            <a:ext cx="792099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9417" y="2187091"/>
            <a:ext cx="38855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Isn’t this little guy just so </a:t>
            </a:r>
            <a:r>
              <a:rPr lang="en-US" sz="4000" b="1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cute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9417" y="4754866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291694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?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540579"/>
            <a:ext cx="12192000" cy="3101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3345872"/>
            <a:ext cx="5849751" cy="334322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Low </a:t>
            </a:r>
            <a:r>
              <a:rPr lang="en-US" sz="2800" dirty="0" err="1">
                <a:latin typeface="Avenir Book" charset="0"/>
                <a:ea typeface="Avenir Book" charset="0"/>
                <a:cs typeface="Avenir Book" charset="0"/>
              </a:rPr>
              <a:t>Separability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07924" y="3428587"/>
            <a:ext cx="6384076" cy="334322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High </a:t>
            </a:r>
            <a:r>
              <a:rPr lang="en-US" sz="2800" dirty="0" err="1">
                <a:latin typeface="Avenir Book" charset="0"/>
                <a:ea typeface="Avenir Book" charset="0"/>
                <a:cs typeface="Avenir Book" charset="0"/>
              </a:rPr>
              <a:t>Separability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9601" y="1978826"/>
            <a:ext cx="110886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 Book" charset="0"/>
                <a:ea typeface="Avenir Book" charset="0"/>
                <a:cs typeface="Avenir Book" charset="0"/>
              </a:rPr>
              <a:t>Side bar</a:t>
            </a: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: </a:t>
            </a:r>
            <a:r>
              <a:rPr lang="en-US" sz="3200" dirty="0" err="1">
                <a:latin typeface="Avenir Book" charset="0"/>
                <a:ea typeface="Avenir Book" charset="0"/>
                <a:cs typeface="Avenir Book" charset="0"/>
              </a:rPr>
              <a:t>Separability</a:t>
            </a: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 is the extent to which two classes can be clearly identified using quantitative variables. Greater the </a:t>
            </a:r>
            <a:r>
              <a:rPr lang="en-US" sz="3200" dirty="0" err="1">
                <a:latin typeface="Avenir Book" charset="0"/>
                <a:ea typeface="Avenir Book" charset="0"/>
                <a:cs typeface="Avenir Book" charset="0"/>
              </a:rPr>
              <a:t>separability</a:t>
            </a: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, greater the accuracy of prediction.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74" y="4355824"/>
            <a:ext cx="9613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09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7492" y="1771597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#3. Accuracy metrics are different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180136"/>
            <a:ext cx="12192000" cy="15384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641665"/>
            <a:ext cx="12192000" cy="15384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67492" y="2824962"/>
            <a:ext cx="95358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Regressions are measured in terms of R-squared, F-statistics, RMSE, and MAPE.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3618" y="4325859"/>
            <a:ext cx="882363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Classifiers rely on measures that can 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be derived from a confusion matrices.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60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7492" y="1771597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Side bar: What’s a confusion matrix?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557954"/>
              </p:ext>
            </p:extLst>
          </p:nvPr>
        </p:nvGraphicFramePr>
        <p:xfrm>
          <a:off x="385456" y="2824925"/>
          <a:ext cx="11308312" cy="354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7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9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0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51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648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PREDICT: TRUE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PREDICT: FALSE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48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ACTUAL: TRUE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TRUE POSITIVE (TP)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FALSE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NEGATIVE (FN)</a:t>
                      </a:r>
                      <a:endParaRPr lang="en-US" sz="20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True Positive Rate (TPR)</a:t>
                      </a:r>
                    </a:p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Aka</a:t>
                      </a:r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Recall</a:t>
                      </a:r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or Sensitivity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TP/(TP+FN)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4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2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ACTUAL: FALSE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FALSE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POSITIVE </a:t>
                      </a:r>
                    </a:p>
                    <a:p>
                      <a:pPr algn="ctr"/>
                      <a:r>
                        <a:rPr lang="en-US" sz="2000" baseline="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(FP)</a:t>
                      </a:r>
                      <a:endParaRPr lang="en-US" sz="20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TRUE NEGATIVE (TN)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False</a:t>
                      </a:r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Positive Rate</a:t>
                      </a:r>
                    </a:p>
                    <a:p>
                      <a:pPr algn="ctr"/>
                      <a:r>
                        <a:rPr lang="en-US" sz="200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FP/(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TN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+ FP)</a:t>
                      </a:r>
                      <a:endParaRPr lang="en-US" sz="20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48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accent2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Positive Predicted Value (PPV) or Precision </a:t>
                      </a:r>
                      <a:endParaRPr lang="en-US" sz="2000" b="1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TP/(TP+FP)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Negative Predicted Value (NPV)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TN/(TN+FN)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%</a:t>
                      </a:r>
                      <a:r>
                        <a:rPr lang="en-US" sz="1600" b="1" baseline="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Accuracy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(TP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+ TN)/ALL</a:t>
                      </a:r>
                      <a:endParaRPr lang="en-US" sz="2000" dirty="0">
                        <a:solidFill>
                          <a:schemeClr val="bg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991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9165" y="1501716"/>
            <a:ext cx="9457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latin typeface="Avenir Book" charset="0"/>
                <a:ea typeface="Avenir Book" charset="0"/>
                <a:cs typeface="Avenir Book" charset="0"/>
              </a:rPr>
              <a:t>Question</a:t>
            </a: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: If a value is predicted to be TRUE, what should the cutoff threshold be?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1828800" y="3059724"/>
            <a:ext cx="948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</a:t>
            </a:r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(Y) = [0.1, 0.2, 0.3, 0.4, 0.5, 0.7, 0.9, 1.0]</a:t>
            </a:r>
          </a:p>
        </p:txBody>
      </p:sp>
    </p:spTree>
    <p:extLst>
      <p:ext uri="{BB962C8B-B14F-4D97-AF65-F5344CB8AC3E}">
        <p14:creationId xmlns:p14="http://schemas.microsoft.com/office/powerpoint/2010/main" val="838454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9165" y="1501716"/>
            <a:ext cx="9457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latin typeface="Avenir Book" charset="0"/>
                <a:ea typeface="Avenir Book" charset="0"/>
                <a:cs typeface="Avenir Book" charset="0"/>
              </a:rPr>
              <a:t>Question</a:t>
            </a: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: If a value is predicted to be TRUE, what should the cutoff threshold be?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1828800" y="3059724"/>
            <a:ext cx="948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</a:t>
            </a:r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(Y) = [0.1, 0.2, 0.3, 0.4, 0.5, 0.7, 0.9, 1.0]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237892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111262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096000" y="3713479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934200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895492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716107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9589476" y="3706055"/>
            <a:ext cx="0" cy="914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90763" y="4642638"/>
            <a:ext cx="948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Threshold can be at any point!</a:t>
            </a:r>
            <a:endParaRPr lang="en-US" sz="36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775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9165" y="1529380"/>
            <a:ext cx="9457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latin typeface="Avenir Book" charset="0"/>
                <a:ea typeface="Avenir Book" charset="0"/>
                <a:cs typeface="Avenir Book" charset="0"/>
              </a:rPr>
              <a:t>Question</a:t>
            </a: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: What do we do with that fine nugget of confusing wisdom?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71043" y="2672158"/>
            <a:ext cx="1134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#A.  Receiving Operating Characteristic  Curve (ROC)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28800" y="3318489"/>
            <a:ext cx="33762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 plot of TPR and FPR tested at many thresholds between 0 and 1. The area under the dotted line ranges from 0.5 (coin toss accuracy)  to 1.0 (perfect accuracy).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96000" y="3708835"/>
            <a:ext cx="3645877" cy="23536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6096000" y="3727179"/>
            <a:ext cx="3645877" cy="23353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6119446" y="3743753"/>
            <a:ext cx="3587262" cy="2358109"/>
          </a:xfrm>
          <a:custGeom>
            <a:avLst/>
            <a:gdLst>
              <a:gd name="connsiteX0" fmla="*/ 0 w 3587262"/>
              <a:gd name="connsiteY0" fmla="*/ 2358109 h 2358109"/>
              <a:gd name="connsiteX1" fmla="*/ 52754 w 3587262"/>
              <a:gd name="connsiteY1" fmla="*/ 2217432 h 2358109"/>
              <a:gd name="connsiteX2" fmla="*/ 140677 w 3587262"/>
              <a:gd name="connsiteY2" fmla="*/ 2059170 h 2358109"/>
              <a:gd name="connsiteX3" fmla="*/ 175846 w 3587262"/>
              <a:gd name="connsiteY3" fmla="*/ 1514047 h 2358109"/>
              <a:gd name="connsiteX4" fmla="*/ 193431 w 3587262"/>
              <a:gd name="connsiteY4" fmla="*/ 1390955 h 2358109"/>
              <a:gd name="connsiteX5" fmla="*/ 228600 w 3587262"/>
              <a:gd name="connsiteY5" fmla="*/ 1179939 h 2358109"/>
              <a:gd name="connsiteX6" fmla="*/ 263769 w 3587262"/>
              <a:gd name="connsiteY6" fmla="*/ 1127185 h 2358109"/>
              <a:gd name="connsiteX7" fmla="*/ 298939 w 3587262"/>
              <a:gd name="connsiteY7" fmla="*/ 793078 h 2358109"/>
              <a:gd name="connsiteX8" fmla="*/ 334108 w 3587262"/>
              <a:gd name="connsiteY8" fmla="*/ 634816 h 2358109"/>
              <a:gd name="connsiteX9" fmla="*/ 457200 w 3587262"/>
              <a:gd name="connsiteY9" fmla="*/ 582062 h 2358109"/>
              <a:gd name="connsiteX10" fmla="*/ 492369 w 3587262"/>
              <a:gd name="connsiteY10" fmla="*/ 335878 h 2358109"/>
              <a:gd name="connsiteX11" fmla="*/ 527539 w 3587262"/>
              <a:gd name="connsiteY11" fmla="*/ 212785 h 2358109"/>
              <a:gd name="connsiteX12" fmla="*/ 580292 w 3587262"/>
              <a:gd name="connsiteY12" fmla="*/ 177616 h 2358109"/>
              <a:gd name="connsiteX13" fmla="*/ 861646 w 3587262"/>
              <a:gd name="connsiteY13" fmla="*/ 195201 h 2358109"/>
              <a:gd name="connsiteX14" fmla="*/ 2092569 w 3587262"/>
              <a:gd name="connsiteY14" fmla="*/ 160032 h 2358109"/>
              <a:gd name="connsiteX15" fmla="*/ 2198077 w 3587262"/>
              <a:gd name="connsiteY15" fmla="*/ 124862 h 2358109"/>
              <a:gd name="connsiteX16" fmla="*/ 2250831 w 3587262"/>
              <a:gd name="connsiteY16" fmla="*/ 89693 h 2358109"/>
              <a:gd name="connsiteX17" fmla="*/ 2373923 w 3587262"/>
              <a:gd name="connsiteY17" fmla="*/ 54524 h 2358109"/>
              <a:gd name="connsiteX18" fmla="*/ 2426677 w 3587262"/>
              <a:gd name="connsiteY18" fmla="*/ 36939 h 2358109"/>
              <a:gd name="connsiteX19" fmla="*/ 2620108 w 3587262"/>
              <a:gd name="connsiteY19" fmla="*/ 54524 h 2358109"/>
              <a:gd name="connsiteX20" fmla="*/ 2708031 w 3587262"/>
              <a:gd name="connsiteY20" fmla="*/ 72109 h 2358109"/>
              <a:gd name="connsiteX21" fmla="*/ 3059723 w 3587262"/>
              <a:gd name="connsiteY21" fmla="*/ 36939 h 2358109"/>
              <a:gd name="connsiteX22" fmla="*/ 3288323 w 3587262"/>
              <a:gd name="connsiteY22" fmla="*/ 1770 h 2358109"/>
              <a:gd name="connsiteX23" fmla="*/ 3587262 w 3587262"/>
              <a:gd name="connsiteY23" fmla="*/ 1770 h 235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587262" h="2358109">
                <a:moveTo>
                  <a:pt x="0" y="2358109"/>
                </a:moveTo>
                <a:cubicBezTo>
                  <a:pt x="17887" y="2286562"/>
                  <a:pt x="13345" y="2283114"/>
                  <a:pt x="52754" y="2217432"/>
                </a:cubicBezTo>
                <a:cubicBezTo>
                  <a:pt x="143451" y="2066269"/>
                  <a:pt x="105306" y="2165281"/>
                  <a:pt x="140677" y="2059170"/>
                </a:cubicBezTo>
                <a:cubicBezTo>
                  <a:pt x="183859" y="1756904"/>
                  <a:pt x="137226" y="2112660"/>
                  <a:pt x="175846" y="1514047"/>
                </a:cubicBezTo>
                <a:cubicBezTo>
                  <a:pt x="178514" y="1472686"/>
                  <a:pt x="188290" y="1432082"/>
                  <a:pt x="193431" y="1390955"/>
                </a:cubicBezTo>
                <a:cubicBezTo>
                  <a:pt x="199931" y="1338960"/>
                  <a:pt x="198818" y="1239505"/>
                  <a:pt x="228600" y="1179939"/>
                </a:cubicBezTo>
                <a:cubicBezTo>
                  <a:pt x="238051" y="1161036"/>
                  <a:pt x="252046" y="1144770"/>
                  <a:pt x="263769" y="1127185"/>
                </a:cubicBezTo>
                <a:cubicBezTo>
                  <a:pt x="288945" y="774725"/>
                  <a:pt x="263235" y="989452"/>
                  <a:pt x="298939" y="793078"/>
                </a:cubicBezTo>
                <a:cubicBezTo>
                  <a:pt x="299141" y="791969"/>
                  <a:pt x="315869" y="657615"/>
                  <a:pt x="334108" y="634816"/>
                </a:cubicBezTo>
                <a:cubicBezTo>
                  <a:pt x="364467" y="596868"/>
                  <a:pt x="414964" y="592621"/>
                  <a:pt x="457200" y="582062"/>
                </a:cubicBezTo>
                <a:cubicBezTo>
                  <a:pt x="499549" y="455021"/>
                  <a:pt x="458125" y="592714"/>
                  <a:pt x="492369" y="335878"/>
                </a:cubicBezTo>
                <a:cubicBezTo>
                  <a:pt x="492875" y="332086"/>
                  <a:pt x="518859" y="223636"/>
                  <a:pt x="527539" y="212785"/>
                </a:cubicBezTo>
                <a:cubicBezTo>
                  <a:pt x="540741" y="196282"/>
                  <a:pt x="562708" y="189339"/>
                  <a:pt x="580292" y="177616"/>
                </a:cubicBezTo>
                <a:cubicBezTo>
                  <a:pt x="674077" y="183478"/>
                  <a:pt x="767678" y="195201"/>
                  <a:pt x="861646" y="195201"/>
                </a:cubicBezTo>
                <a:cubicBezTo>
                  <a:pt x="1201881" y="195201"/>
                  <a:pt x="1726556" y="173588"/>
                  <a:pt x="2092569" y="160032"/>
                </a:cubicBezTo>
                <a:cubicBezTo>
                  <a:pt x="2127738" y="148309"/>
                  <a:pt x="2167231" y="145426"/>
                  <a:pt x="2198077" y="124862"/>
                </a:cubicBezTo>
                <a:cubicBezTo>
                  <a:pt x="2215662" y="113139"/>
                  <a:pt x="2231928" y="99144"/>
                  <a:pt x="2250831" y="89693"/>
                </a:cubicBezTo>
                <a:cubicBezTo>
                  <a:pt x="2278934" y="75642"/>
                  <a:pt x="2347637" y="62034"/>
                  <a:pt x="2373923" y="54524"/>
                </a:cubicBezTo>
                <a:cubicBezTo>
                  <a:pt x="2391746" y="49432"/>
                  <a:pt x="2409092" y="42801"/>
                  <a:pt x="2426677" y="36939"/>
                </a:cubicBezTo>
                <a:cubicBezTo>
                  <a:pt x="2491154" y="42801"/>
                  <a:pt x="2555865" y="46493"/>
                  <a:pt x="2620108" y="54524"/>
                </a:cubicBezTo>
                <a:cubicBezTo>
                  <a:pt x="2649765" y="58231"/>
                  <a:pt x="2678143" y="72109"/>
                  <a:pt x="2708031" y="72109"/>
                </a:cubicBezTo>
                <a:cubicBezTo>
                  <a:pt x="2767324" y="72109"/>
                  <a:pt x="2982123" y="48877"/>
                  <a:pt x="3059723" y="36939"/>
                </a:cubicBezTo>
                <a:cubicBezTo>
                  <a:pt x="3167975" y="20285"/>
                  <a:pt x="3159115" y="6938"/>
                  <a:pt x="3288323" y="1770"/>
                </a:cubicBezTo>
                <a:cubicBezTo>
                  <a:pt x="3387890" y="-2213"/>
                  <a:pt x="3487616" y="1770"/>
                  <a:pt x="3587262" y="1770"/>
                </a:cubicBezTo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096000" y="6064447"/>
            <a:ext cx="380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0                FPR                1</a:t>
            </a:r>
            <a:endParaRPr lang="en-US" sz="2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16200000">
            <a:off x="4336330" y="4726606"/>
            <a:ext cx="3081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0       TPR         </a:t>
            </a: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32130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is the difference between </a:t>
            </a:r>
          </a:p>
          <a:p>
            <a:pPr algn="ctr"/>
            <a:r>
              <a:rPr lang="en-US" sz="2800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9165" y="1529380"/>
            <a:ext cx="9457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latin typeface="Avenir Book" charset="0"/>
                <a:ea typeface="Avenir Book" charset="0"/>
                <a:cs typeface="Avenir Book" charset="0"/>
              </a:rPr>
              <a:t>Question</a:t>
            </a: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: What do we do with that fine nugget of confusing wisdom?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541038"/>
            <a:ext cx="12192000" cy="4055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71043" y="2672158"/>
            <a:ext cx="1134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#B.  F1-Score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28800" y="3318489"/>
            <a:ext cx="4267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 ratio of recall and precision where 0 is a poor prediction and 1 is a perfect prediction. Best used if the sample is balanced.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50754" y="3449609"/>
                <a:ext cx="4295920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venir Book" charset="0"/>
                              <a:cs typeface="Avenir Book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  <a:ea typeface="Avenir Book" charset="0"/>
                          <a:cs typeface="Avenir Book" charset="0"/>
                        </a:rPr>
                        <m:t>=2×</m:t>
                      </m:r>
                      <m:f>
                        <m:fPr>
                          <m:ctrlPr>
                            <a:rPr lang="bg-BG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venir Book" charset="0"/>
                              <a:cs typeface="Avenir Book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 ×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𝑝𝑟𝑒𝑐𝑖𝑠𝑖𝑜𝑛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Avenir Book" charset="0"/>
                              <a:cs typeface="Avenir Book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754" y="3449609"/>
                <a:ext cx="4295920" cy="8905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771043" y="5444230"/>
            <a:ext cx="1134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#C.  True Positive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650754" y="5199996"/>
                <a:ext cx="2897692" cy="611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dirty="0">
                    <a:solidFill>
                      <a:schemeClr val="bg1"/>
                    </a:solidFill>
                    <a:ea typeface="Avenir Book" charset="0"/>
                    <a:cs typeface="Avenir Book" charset="0"/>
                  </a:rPr>
                  <a:t>TPR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  <a:ea typeface="Avenir Book" charset="0"/>
                        <a:cs typeface="Avenir Book" charset="0"/>
                      </a:rPr>
                      <m:t>=</m:t>
                    </m:r>
                    <m:f>
                      <m:fPr>
                        <m:ctrlPr>
                          <a:rPr lang="bg-BG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𝑇𝑃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+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Avenir Book" charset="0"/>
                            <a:cs typeface="Avenir Book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2800" dirty="0">
                  <a:solidFill>
                    <a:schemeClr val="bg1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754" y="5199996"/>
                <a:ext cx="2897692" cy="611706"/>
              </a:xfrm>
              <a:prstGeom prst="rect">
                <a:avLst/>
              </a:prstGeom>
              <a:blipFill rotWithShape="0">
                <a:blip r:embed="rId4"/>
                <a:stretch>
                  <a:fillRect l="-7368" t="-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7779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is a common consideration for both</a:t>
            </a:r>
          </a:p>
          <a:p>
            <a:pPr algn="ctr"/>
            <a:r>
              <a:rPr lang="en-US" sz="2800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7492" y="1487709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#1. The Bias-Variance Tradeoff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67492" y="2257150"/>
            <a:ext cx="100815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Bias is defined as the erroneous assumption of a model (e.g. overly simplistic, overly complicated). Variance is the error. In short user assumptions need to be gut checked.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301" y="3642145"/>
            <a:ext cx="92837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75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is a common consideration for both</a:t>
            </a:r>
          </a:p>
          <a:p>
            <a:pPr algn="ctr"/>
            <a:r>
              <a:rPr lang="en-US" sz="2800" b="1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regressions</a:t>
            </a:r>
            <a:r>
              <a:rPr lang="en-US" sz="2800" dirty="0">
                <a:solidFill>
                  <a:srgbClr val="7030A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and  </a:t>
            </a:r>
            <a:r>
              <a:rPr lang="en-US" sz="2800" b="1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classifiers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7492" y="1495554"/>
            <a:ext cx="9457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#2. The Bias-Variance Tradeoff type of the model fits is likely to be found in a public policy setting and which in a tech startup?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301" y="3642145"/>
            <a:ext cx="92837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5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39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126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417" y="2187091"/>
            <a:ext cx="38855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Isn’t this little guy just so </a:t>
            </a:r>
            <a:r>
              <a:rPr lang="en-US" sz="4000" b="1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cute</a:t>
            </a:r>
            <a:r>
              <a:rPr lang="is-IS" sz="4000" b="1" dirty="0">
                <a:solidFill>
                  <a:schemeClr val="accent1"/>
                </a:solidFill>
                <a:latin typeface="Avenir Book" charset="0"/>
                <a:ea typeface="Avenir Book" charset="0"/>
                <a:cs typeface="Avenir Book" charset="0"/>
              </a:rPr>
              <a:t>…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3385" y="23781"/>
            <a:ext cx="7858616" cy="68342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9417" y="4754866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577700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3660" y="2001706"/>
            <a:ext cx="94575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Health insurance coverage is a problem in the United States. In some states, there are double-digit percentages of residents without coverage.</a:t>
            </a:r>
          </a:p>
        </p:txBody>
      </p:sp>
    </p:spTree>
    <p:extLst>
      <p:ext uri="{BB962C8B-B14F-4D97-AF65-F5344CB8AC3E}">
        <p14:creationId xmlns:p14="http://schemas.microsoft.com/office/powerpoint/2010/main" val="78657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596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7585" y="3526319"/>
            <a:ext cx="4725745" cy="2308324"/>
          </a:xfrm>
          <a:prstGeom prst="rect">
            <a:avLst/>
          </a:prstGeom>
          <a:solidFill>
            <a:schemeClr val="accent4">
              <a:lumMod val="60000"/>
              <a:lumOff val="40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In 2015, about 16.5% of residents of the US State of Georgia were without coverage.</a:t>
            </a:r>
          </a:p>
        </p:txBody>
      </p:sp>
    </p:spTree>
    <p:extLst>
      <p:ext uri="{BB962C8B-B14F-4D97-AF65-F5344CB8AC3E}">
        <p14:creationId xmlns:p14="http://schemas.microsoft.com/office/powerpoint/2010/main" val="641600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20028" y="1085723"/>
            <a:ext cx="94575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To get people registered and enrolled, 16.5% needs to be decomposed into targetable populations. But which?</a:t>
            </a:r>
          </a:p>
          <a:p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Let’s say that:</a:t>
            </a:r>
          </a:p>
          <a:p>
            <a:r>
              <a:rPr lang="en-US" sz="36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Y(Coverage) = f(Marital Status, Age, Wage, Race, Education, Citizenship)</a:t>
            </a:r>
          </a:p>
        </p:txBody>
      </p:sp>
    </p:spTree>
    <p:extLst>
      <p:ext uri="{BB962C8B-B14F-4D97-AF65-F5344CB8AC3E}">
        <p14:creationId xmlns:p14="http://schemas.microsoft.com/office/powerpoint/2010/main" val="1228634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320" y="718415"/>
            <a:ext cx="8816680" cy="55210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118" y="1463011"/>
            <a:ext cx="365749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A decision tree subsets a population into smaller more homogeneous subpopulations using input features.</a:t>
            </a:r>
          </a:p>
        </p:txBody>
      </p:sp>
    </p:spTree>
    <p:extLst>
      <p:ext uri="{BB962C8B-B14F-4D97-AF65-F5344CB8AC3E}">
        <p14:creationId xmlns:p14="http://schemas.microsoft.com/office/powerpoint/2010/main" val="1084248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320" y="718415"/>
            <a:ext cx="8816680" cy="55210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7246" y="426027"/>
            <a:ext cx="1335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Root node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9926" y="2047554"/>
            <a:ext cx="36574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Vocab </a:t>
            </a:r>
          </a:p>
          <a:p>
            <a:r>
              <a:rPr lang="en-US" sz="40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Time!</a:t>
            </a:r>
          </a:p>
          <a:p>
            <a:endParaRPr lang="en-US" sz="40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" name="Straight Arrow Connector 3"/>
          <p:cNvCxnSpPr>
            <a:stCxn id="5" idx="3"/>
          </p:cNvCxnSpPr>
          <p:nvPr/>
        </p:nvCxnSpPr>
        <p:spPr>
          <a:xfrm>
            <a:off x="4042947" y="903081"/>
            <a:ext cx="1376546" cy="1005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37732" y="5386689"/>
            <a:ext cx="133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Leaf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188128" y="5648299"/>
            <a:ext cx="1376546" cy="1005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34611" y="3719726"/>
            <a:ext cx="133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Edge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686823" y="4016822"/>
            <a:ext cx="1376546" cy="1005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995544" y="1871993"/>
            <a:ext cx="1687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Child to 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768468" y="2279878"/>
            <a:ext cx="454152" cy="23067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32767" y="1118524"/>
            <a:ext cx="133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Parent</a:t>
            </a:r>
            <a:endParaRPr lang="en-US" sz="2800" dirty="0">
              <a:solidFill>
                <a:schemeClr val="accent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7978615" y="1380134"/>
            <a:ext cx="454152" cy="23067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0"/>
            <a:endCxn id="16" idx="3"/>
          </p:cNvCxnSpPr>
          <p:nvPr/>
        </p:nvCxnSpPr>
        <p:spPr>
          <a:xfrm flipH="1" flipV="1">
            <a:off x="9768468" y="1380134"/>
            <a:ext cx="1071049" cy="49185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39391" y="2924556"/>
            <a:ext cx="133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Avenir Book" charset="0"/>
                <a:ea typeface="Avenir Book" charset="0"/>
                <a:cs typeface="Avenir Book" charset="0"/>
              </a:rPr>
              <a:t>Split</a:t>
            </a: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H="1" flipV="1">
            <a:off x="6010584" y="1641584"/>
            <a:ext cx="296658" cy="128297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319082" y="2510550"/>
            <a:ext cx="1349288" cy="38322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2" idx="0"/>
          </p:cNvCxnSpPr>
          <p:nvPr/>
        </p:nvCxnSpPr>
        <p:spPr>
          <a:xfrm>
            <a:off x="6307242" y="2924556"/>
            <a:ext cx="3070244" cy="26161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0"/>
          </p:cNvCxnSpPr>
          <p:nvPr/>
        </p:nvCxnSpPr>
        <p:spPr>
          <a:xfrm>
            <a:off x="6307242" y="2924556"/>
            <a:ext cx="1845439" cy="92332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78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320" y="718415"/>
            <a:ext cx="8816680" cy="55210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118" y="1463011"/>
            <a:ext cx="34705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Question: How does each variable  get chosen? This can be as good as using a pivot table, right?? </a:t>
            </a:r>
          </a:p>
        </p:txBody>
      </p:sp>
    </p:spTree>
    <p:extLst>
      <p:ext uri="{BB962C8B-B14F-4D97-AF65-F5344CB8AC3E}">
        <p14:creationId xmlns:p14="http://schemas.microsoft.com/office/powerpoint/2010/main" val="1643501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8" y="3835857"/>
            <a:ext cx="8816680" cy="55210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4630" y="303285"/>
            <a:ext cx="8176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Decision tree algorithm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664" y="913562"/>
            <a:ext cx="11028328" cy="245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99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4630" y="303285"/>
            <a:ext cx="8176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Decision tree algorithm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68376" y="1061567"/>
            <a:ext cx="7931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3. Starting from the root node</a:t>
            </a:r>
            <a:endParaRPr lang="en-US" sz="32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1893" y="1819849"/>
            <a:ext cx="1014760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For each input feature: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Split node into two parts based on some threshold of a given input feature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Calculate an ”attribute test” for each input feature.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Store the result of the test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After all variables are tested, choose the variable with the best attribute test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Split node into two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If termination criteria is not met, repeat process on each node.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038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1300" y="823594"/>
            <a:ext cx="9316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latin typeface="Avenir Book" charset="0"/>
                <a:ea typeface="Avenir Book" charset="0"/>
                <a:cs typeface="Avenir Book" charset="0"/>
              </a:rPr>
              <a:t>Scenario</a:t>
            </a:r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: Which feature is most associated with being a customer?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962" y="2209621"/>
            <a:ext cx="6548321" cy="4290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</p:spTree>
    <p:extLst>
      <p:ext uri="{BB962C8B-B14F-4D97-AF65-F5344CB8AC3E}">
        <p14:creationId xmlns:p14="http://schemas.microsoft.com/office/powerpoint/2010/main" val="2008206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01299" y="926231"/>
            <a:ext cx="979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latin typeface="Avenir Book" charset="0"/>
                <a:ea typeface="Avenir Book" charset="0"/>
                <a:cs typeface="Avenir Book" charset="0"/>
              </a:rPr>
              <a:t>Upon calculating a cross-tab,</a:t>
            </a:r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 which of the three plots provides the most information?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70" y="2341448"/>
            <a:ext cx="11023600" cy="31115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1477641" y="3844636"/>
            <a:ext cx="2263086" cy="2771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227808" y="3816926"/>
            <a:ext cx="2263086" cy="2771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840982" y="3816926"/>
            <a:ext cx="2263086" cy="2771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498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37420" y="0"/>
            <a:ext cx="631231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5926209" y="23781"/>
            <a:ext cx="6265791" cy="68342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77781" y="4826514"/>
            <a:ext cx="3885554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Sea Lion Pup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22429" y="1463882"/>
            <a:ext cx="2956616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Sea Lion Pup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396" y="5611424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83432" y="3646503"/>
            <a:ext cx="3885554" cy="1323439"/>
          </a:xfrm>
          <a:prstGeom prst="rect">
            <a:avLst/>
          </a:prstGeom>
          <a:solidFill>
            <a:schemeClr val="accent2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1202096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8024" y="1315732"/>
            <a:ext cx="46395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goal of the attribute test is to find the feature that, when split into two subpopulations, yields the most 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967" y="4164231"/>
            <a:ext cx="7984154" cy="2253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58"/>
          <a:stretch/>
        </p:blipFill>
        <p:spPr>
          <a:xfrm>
            <a:off x="5477107" y="1214544"/>
            <a:ext cx="3256156" cy="2059644"/>
          </a:xfrm>
          <a:prstGeom prst="rect">
            <a:avLst/>
          </a:prstGeom>
        </p:spPr>
      </p:pic>
      <p:cxnSp>
        <p:nvCxnSpPr>
          <p:cNvPr id="4" name="Elbow Connector 3"/>
          <p:cNvCxnSpPr>
            <a:stCxn id="11" idx="2"/>
            <a:endCxn id="5" idx="0"/>
          </p:cNvCxnSpPr>
          <p:nvPr/>
        </p:nvCxnSpPr>
        <p:spPr>
          <a:xfrm rot="5400000">
            <a:off x="4771678" y="2397082"/>
            <a:ext cx="994668" cy="2720837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741325" y="4254834"/>
            <a:ext cx="334536" cy="399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66401" y="938894"/>
            <a:ext cx="3126058" cy="2321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434314" y="4254834"/>
            <a:ext cx="390232" cy="48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982398" y="4254834"/>
            <a:ext cx="390232" cy="48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/>
          <p:cNvCxnSpPr>
            <a:stCxn id="11" idx="2"/>
            <a:endCxn id="14" idx="0"/>
          </p:cNvCxnSpPr>
          <p:nvPr/>
        </p:nvCxnSpPr>
        <p:spPr>
          <a:xfrm rot="5400000">
            <a:off x="6132096" y="3757500"/>
            <a:ext cx="994668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1" idx="2"/>
            <a:endCxn id="16" idx="0"/>
          </p:cNvCxnSpPr>
          <p:nvPr/>
        </p:nvCxnSpPr>
        <p:spPr>
          <a:xfrm rot="16200000" flipH="1">
            <a:off x="7406138" y="2483458"/>
            <a:ext cx="994668" cy="254808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795506" y="1568686"/>
            <a:ext cx="2319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Root Node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3036277" y="5181600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746023" y="5181600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374483" y="5181600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320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4401" y="2126560"/>
            <a:ext cx="8089900" cy="1892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01299" y="926231"/>
            <a:ext cx="979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Entropy can be used to calculate consistency of information.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78891" y="4231955"/>
            <a:ext cx="8338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Where p is the proportion of a sample that is of class </a:t>
            </a:r>
            <a:r>
              <a:rPr lang="en-US" sz="2800" i="1" dirty="0" err="1">
                <a:latin typeface="Avenir Book" charset="0"/>
                <a:ea typeface="Avenir Book" charset="0"/>
                <a:cs typeface="Avenir Book" charset="0"/>
              </a:rPr>
              <a:t>i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83727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487949" y="926231"/>
            <a:ext cx="9790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Example Calculation.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48794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2" y="3328273"/>
            <a:ext cx="11045885" cy="2621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156" y="1153680"/>
            <a:ext cx="4026231" cy="2159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2" y="2143673"/>
            <a:ext cx="4999942" cy="11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285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01299" y="1439291"/>
            <a:ext cx="9790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venir Book" charset="0"/>
                <a:ea typeface="Avenir Book" charset="0"/>
                <a:cs typeface="Avenir Book" charset="0"/>
              </a:rPr>
              <a:t>Entropy of each cross-tab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an attribute test?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3868" y="5708774"/>
            <a:ext cx="3415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Entropy = </a:t>
            </a:r>
            <a:r>
              <a:rPr lang="is-IS" sz="2800" b="1" dirty="0">
                <a:latin typeface="Avenir Book" charset="0"/>
                <a:ea typeface="Avenir Book" charset="0"/>
                <a:cs typeface="Avenir Book" charset="0"/>
              </a:rPr>
              <a:t>1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11595" y="5689493"/>
            <a:ext cx="3415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Entropy = 0.35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69322" y="5715649"/>
            <a:ext cx="3415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Entropy = 0.97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70" y="2341448"/>
            <a:ext cx="11023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52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01299" y="1612031"/>
            <a:ext cx="9790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Information Gain is a variant of entropy that compares the entropy of the root to the average entropy of child nodes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10888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actual  attribute test is “Information Gain”?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134" y="2753997"/>
            <a:ext cx="8939100" cy="121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83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01299" y="926231"/>
            <a:ext cx="9790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Information Gain is a variant of entropy that compares the entropy of the root to the average entropy of child nodes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The actual  attribute test is “Information Gain”?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062" y="2238894"/>
            <a:ext cx="7232645" cy="9839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7570" y="5300872"/>
            <a:ext cx="7958274" cy="668102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062" y="3812779"/>
            <a:ext cx="6659580" cy="128667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1145" y="2250696"/>
            <a:ext cx="1926426" cy="9839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0273" y="2262498"/>
            <a:ext cx="3262744" cy="983916"/>
          </a:xfrm>
          <a:prstGeom prst="rect">
            <a:avLst/>
          </a:prstGeom>
        </p:spPr>
      </p:pic>
      <p:cxnSp>
        <p:nvCxnSpPr>
          <p:cNvPr id="5" name="Elbow Connector 4"/>
          <p:cNvCxnSpPr>
            <a:stCxn id="3" idx="0"/>
            <a:endCxn id="15" idx="2"/>
          </p:cNvCxnSpPr>
          <p:nvPr/>
        </p:nvCxnSpPr>
        <p:spPr>
          <a:xfrm rot="16200000" flipV="1">
            <a:off x="3085022" y="3003949"/>
            <a:ext cx="578167" cy="1039494"/>
          </a:xfrm>
          <a:prstGeom prst="bentConnector3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9" idx="0"/>
          </p:cNvCxnSpPr>
          <p:nvPr/>
        </p:nvCxnSpPr>
        <p:spPr>
          <a:xfrm rot="16200000" flipV="1">
            <a:off x="5822848" y="3327013"/>
            <a:ext cx="2042656" cy="1905062"/>
          </a:xfrm>
          <a:prstGeom prst="bentConnector3">
            <a:avLst>
              <a:gd name="adj1" fmla="val 90696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209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9" y="403011"/>
            <a:ext cx="931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Income was the best option.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894" y="3875918"/>
            <a:ext cx="7984154" cy="2253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58"/>
          <a:stretch/>
        </p:blipFill>
        <p:spPr>
          <a:xfrm>
            <a:off x="5103034" y="926231"/>
            <a:ext cx="3256156" cy="2059644"/>
          </a:xfrm>
          <a:prstGeom prst="rect">
            <a:avLst/>
          </a:prstGeom>
        </p:spPr>
      </p:pic>
      <p:cxnSp>
        <p:nvCxnSpPr>
          <p:cNvPr id="4" name="Elbow Connector 3"/>
          <p:cNvCxnSpPr>
            <a:endCxn id="5" idx="0"/>
          </p:cNvCxnSpPr>
          <p:nvPr/>
        </p:nvCxnSpPr>
        <p:spPr>
          <a:xfrm rot="5400000">
            <a:off x="4397605" y="2108769"/>
            <a:ext cx="994668" cy="2720837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367252" y="3966521"/>
            <a:ext cx="334536" cy="3995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24187" y="3911714"/>
            <a:ext cx="2641894" cy="2681148"/>
          </a:xfrm>
          <a:prstGeom prst="rect">
            <a:avLst/>
          </a:prstGeom>
          <a:solidFill>
            <a:srgbClr val="00B0F0">
              <a:alpha val="17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60241" y="3966521"/>
            <a:ext cx="390232" cy="48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608325" y="3966521"/>
            <a:ext cx="390232" cy="48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/>
          <p:cNvCxnSpPr>
            <a:endCxn id="14" idx="0"/>
          </p:cNvCxnSpPr>
          <p:nvPr/>
        </p:nvCxnSpPr>
        <p:spPr>
          <a:xfrm rot="5400000">
            <a:off x="5758023" y="3469187"/>
            <a:ext cx="994668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endCxn id="16" idx="0"/>
          </p:cNvCxnSpPr>
          <p:nvPr/>
        </p:nvCxnSpPr>
        <p:spPr>
          <a:xfrm rot="16200000" flipH="1">
            <a:off x="7032065" y="2195145"/>
            <a:ext cx="994668" cy="254808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421433" y="1280373"/>
            <a:ext cx="2319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Root Node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2662204" y="4893287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371950" y="4893287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000410" y="4893287"/>
            <a:ext cx="160606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86603" y="6160250"/>
            <a:ext cx="341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Entropy = </a:t>
            </a:r>
            <a:r>
              <a:rPr lang="is-IS" b="1" dirty="0">
                <a:latin typeface="Avenir Book" charset="0"/>
                <a:ea typeface="Avenir Book" charset="0"/>
                <a:cs typeface="Avenir Book" charset="0"/>
              </a:rPr>
              <a:t>0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66984" y="6160250"/>
            <a:ext cx="341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Entropy = 0.65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5444" y="6129510"/>
            <a:ext cx="3415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Entropy = 0.03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18801" y="1091294"/>
            <a:ext cx="3126058" cy="2321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933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3377" y="1025951"/>
            <a:ext cx="9316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Other attribute tests can also include: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5626" y="2005890"/>
            <a:ext cx="6052064" cy="905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5626" y="2932527"/>
            <a:ext cx="7203856" cy="105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385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865" y="1113490"/>
            <a:ext cx="8851900" cy="5232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9645" y="278215"/>
            <a:ext cx="107683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Trees can be grown until there are no more data points to split. </a:t>
            </a:r>
            <a:r>
              <a:rPr lang="en-US" sz="3200" u="sng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What’s the problem with that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211925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Decision trees can over fit easily.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7492" y="1272265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The Bias-Variance Tradeoff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67492" y="2257150"/>
            <a:ext cx="100815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Trees that are built on too few observations may be built on noise. Trees that are overly simplified suffer from omitted variable bias.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947" y="3720291"/>
            <a:ext cx="4574054" cy="27037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864" y="4635486"/>
            <a:ext cx="1406350" cy="8806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98720" y="4919235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Avenir Book" charset="0"/>
                <a:ea typeface="Avenir Book" charset="0"/>
                <a:cs typeface="Avenir Book" charset="0"/>
              </a:rPr>
              <a:t>Vs.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039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5462" y="1"/>
            <a:ext cx="6346538" cy="68148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780"/>
            <a:ext cx="5660738" cy="68342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77781" y="4826514"/>
            <a:ext cx="3885554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Sea Lion Pup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22429" y="1463882"/>
            <a:ext cx="2956616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Sea Lion Pup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4732" y="5611424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83432" y="3646503"/>
            <a:ext cx="3885554" cy="1323439"/>
          </a:xfrm>
          <a:prstGeom prst="rect">
            <a:avLst/>
          </a:prstGeom>
          <a:solidFill>
            <a:schemeClr val="accent2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11129993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00078" y="1933828"/>
            <a:ext cx="5991922" cy="43554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934604"/>
            <a:ext cx="6200078" cy="43546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3154" y="2167938"/>
            <a:ext cx="58369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Stop tree growth if criteria met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Tuning is the process of calibrating the model </a:t>
            </a:r>
            <a:r>
              <a:rPr lang="en-US" sz="2800">
                <a:latin typeface="Avenir Book" charset="0"/>
                <a:ea typeface="Avenir Book" charset="0"/>
                <a:cs typeface="Avenir Book" charset="0"/>
              </a:rPr>
              <a:t>to minimize overfitting</a:t>
            </a:r>
            <a:endParaRPr lang="en-US" sz="2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67492" y="1272265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Stop criteria </a:t>
            </a:r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vs. </a:t>
            </a:r>
            <a:r>
              <a:rPr lang="en-US" sz="4400" dirty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Pruning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77577" y="2167938"/>
            <a:ext cx="58369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Prune or cut down the tree after full growth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745733287"/>
              </p:ext>
            </p:extLst>
          </p:nvPr>
        </p:nvGraphicFramePr>
        <p:xfrm>
          <a:off x="363154" y="533602"/>
          <a:ext cx="5184078" cy="6528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683746917"/>
              </p:ext>
            </p:extLst>
          </p:nvPr>
        </p:nvGraphicFramePr>
        <p:xfrm>
          <a:off x="6563232" y="795212"/>
          <a:ext cx="5184078" cy="6528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504967" y="4544704"/>
            <a:ext cx="5199797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840785" y="5580507"/>
            <a:ext cx="5199797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6625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00078" y="1933828"/>
            <a:ext cx="5991922" cy="43554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934604"/>
            <a:ext cx="6200078" cy="43546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3154" y="2167938"/>
            <a:ext cx="583692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Stop tree growth if criteria met</a:t>
            </a:r>
          </a:p>
          <a:p>
            <a:endParaRPr lang="en-US" sz="30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 node has fewer records than a pre-specific threshold;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The purity or information gain falls below a pre-specified level or is equal to zero;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The tree is grown to n-number of levels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Preventing [or minimizing] overfitting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7492" y="1272265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Stop criteria </a:t>
            </a:r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vs. </a:t>
            </a:r>
            <a:r>
              <a:rPr lang="en-US" sz="4400" dirty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Pruning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77577" y="2167938"/>
            <a:ext cx="583692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Prune or cut down the tree after full growth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Calculate the tree’s error after each split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Prune tree at optimal number of nodes 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371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00078" y="1933828"/>
            <a:ext cx="5991922" cy="43554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934604"/>
            <a:ext cx="6200078" cy="43546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28800" y="2164949"/>
            <a:ext cx="39536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Stop criteria tend to under fit the tree. 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533602"/>
            <a:ext cx="877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There are issues though.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7492" y="1272265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Stop criteria </a:t>
            </a:r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vs. </a:t>
            </a:r>
            <a:r>
              <a:rPr lang="en-US" sz="4400" dirty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Pruning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678306" y="2164949"/>
            <a:ext cx="50354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Pruning is </a:t>
            </a:r>
            <a:r>
              <a:rPr lang="en-US" sz="3000" b="1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computationally costly (Complex trees take forever)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9936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3377" y="592814"/>
            <a:ext cx="11398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do we </a:t>
            </a:r>
            <a:r>
              <a:rPr lang="en-US" sz="360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know which variable matters the most?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76244"/>
            <a:ext cx="12740733" cy="7726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61864" y="2622166"/>
            <a:ext cx="82955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Variable’s importance is the sum of all the contributions variable k makes towards predicting the target. </a:t>
            </a:r>
          </a:p>
          <a:p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Basically the sum of all Gini purity values for whenever variable k caused a node split.</a:t>
            </a:r>
          </a:p>
        </p:txBody>
      </p:sp>
    </p:spTree>
    <p:extLst>
      <p:ext uri="{BB962C8B-B14F-4D97-AF65-F5344CB8AC3E}">
        <p14:creationId xmlns:p14="http://schemas.microsoft.com/office/powerpoint/2010/main" val="4396684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1298" y="1027479"/>
            <a:ext cx="9316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: Strengths and Weaknesses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36" y="1709234"/>
            <a:ext cx="11564630" cy="326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421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3660" y="3600558"/>
            <a:ext cx="9316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</p:txBody>
      </p:sp>
    </p:spTree>
    <p:extLst>
      <p:ext uri="{BB962C8B-B14F-4D97-AF65-F5344CB8AC3E}">
        <p14:creationId xmlns:p14="http://schemas.microsoft.com/office/powerpoint/2010/main" val="1198590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74482"/>
            <a:ext cx="3028950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Roadmap</a:t>
            </a:r>
            <a:endParaRPr lang="en-US" sz="28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4164" y="1656149"/>
            <a:ext cx="92267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Motivation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Classification Preliminaries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Decision Trees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&lt;Break&gt;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rPr>
              <a:t>Random Forests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indent="-571500">
              <a:buFont typeface="Arial" charset="0"/>
              <a:buChar char="•"/>
            </a:pPr>
            <a:endParaRPr lang="en-US" sz="3200" dirty="0">
              <a:solidFill>
                <a:schemeClr val="bg1">
                  <a:lumMod val="6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F4109-7BBC-ED48-834E-F2794D8279DA}" type="slidenum">
              <a:rPr lang="en-US" smtClean="0"/>
              <a:t>66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53" y="6354246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Intro to Data Science for Public Policy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920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24404"/>
            <a:ext cx="12192000" cy="99395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33324" y="230226"/>
            <a:ext cx="3981466" cy="1754326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does NOAA </a:t>
            </a:r>
            <a:r>
              <a:rPr lang="en-US" sz="360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produce the cone of uncertainty?</a:t>
            </a:r>
            <a:endParaRPr lang="en-US" sz="3600" dirty="0">
              <a:solidFill>
                <a:schemeClr val="accent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3185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86757" y="-301402"/>
            <a:ext cx="3981466" cy="1754326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How does NOAA </a:t>
            </a:r>
            <a:r>
              <a:rPr lang="en-US" sz="360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produce the cone of uncertainty?</a:t>
            </a:r>
            <a:endParaRPr lang="en-US" sz="3600" dirty="0">
              <a:solidFill>
                <a:schemeClr val="accent2">
                  <a:lumMod val="50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95407"/>
            <a:ext cx="12192000" cy="108488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121" y="0"/>
            <a:ext cx="4282476" cy="3108543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It’s the result of multiple models called an “ensemble”. The average model is likely to have a more accurate estimate than just one model alone.</a:t>
            </a:r>
          </a:p>
        </p:txBody>
      </p:sp>
    </p:spTree>
    <p:extLst>
      <p:ext uri="{BB962C8B-B14F-4D97-AF65-F5344CB8AC3E}">
        <p14:creationId xmlns:p14="http://schemas.microsoft.com/office/powerpoint/2010/main" val="2280501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71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5" name="TextBox 4"/>
          <p:cNvSpPr txBox="1"/>
          <p:nvPr/>
        </p:nvSpPr>
        <p:spPr>
          <a:xfrm rot="19670493">
            <a:off x="7874678" y="2549029"/>
            <a:ext cx="202502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>
                <a:latin typeface="Avenir Book" charset="0"/>
                <a:ea typeface="Avenir Book" charset="0"/>
                <a:cs typeface="Avenir Book" charset="0"/>
              </a:rPr>
              <a:t>ensemble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762" y="2201059"/>
            <a:ext cx="1406350" cy="88066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2851109" y="4799085"/>
            <a:ext cx="7048878" cy="14465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Decision tree – ensemble – </a:t>
            </a:r>
            <a:r>
              <a:rPr lang="en-US" sz="4400" b="1" strike="sngStrike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ensemble - pen</a:t>
            </a:r>
          </a:p>
        </p:txBody>
      </p:sp>
    </p:spTree>
    <p:extLst>
      <p:ext uri="{BB962C8B-B14F-4D97-AF65-F5344CB8AC3E}">
        <p14:creationId xmlns:p14="http://schemas.microsoft.com/office/powerpoint/2010/main" val="374283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5636977" cy="6961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936836" y="-101964"/>
            <a:ext cx="7690674" cy="70632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77781" y="4826514"/>
            <a:ext cx="3885554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Sea Lion Pup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22429" y="1463882"/>
            <a:ext cx="2956616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Not Sea Lion Pup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4732" y="5611424"/>
            <a:ext cx="2660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Source; Wikimedia commons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83432" y="3646503"/>
            <a:ext cx="3885554" cy="1323439"/>
          </a:xfrm>
          <a:prstGeom prst="rect">
            <a:avLst/>
          </a:prstGeom>
          <a:solidFill>
            <a:schemeClr val="accent2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7538104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168" y="1005840"/>
            <a:ext cx="11841832" cy="446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761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36076" y="1867049"/>
            <a:ext cx="67246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Random Forests are an extension of decision tree learning that relies on an ensemble of models to asymptotically predict targets.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078" y="4893814"/>
            <a:ext cx="1406350" cy="880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2032" y="309638"/>
            <a:ext cx="1406350" cy="880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513" y="5159263"/>
            <a:ext cx="1406350" cy="8806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7024" y="3848705"/>
            <a:ext cx="1406350" cy="8806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1163" y="5099031"/>
            <a:ext cx="1406350" cy="8806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370" y="2040646"/>
            <a:ext cx="1406350" cy="8806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551" y="3367818"/>
            <a:ext cx="1406350" cy="8806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7513" y="720382"/>
            <a:ext cx="1406350" cy="8806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5882" y="480816"/>
            <a:ext cx="1406350" cy="8806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300" y="2137217"/>
            <a:ext cx="1406350" cy="88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22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81433" y="472259"/>
            <a:ext cx="102546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Concepts: Random Forests rely on fundamentals of </a:t>
            </a:r>
            <a:r>
              <a:rPr lang="en-US" sz="3200" b="1" dirty="0">
                <a:latin typeface="Avenir Book" charset="0"/>
                <a:ea typeface="Avenir Book" charset="0"/>
                <a:cs typeface="Avenir Book" charset="0"/>
              </a:rPr>
              <a:t>Bootstrapping -- </a:t>
            </a: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any process that involves sampling with replacement. This can help with characterizing uncertainty and improving the mean estimate.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433" y="2961997"/>
            <a:ext cx="5874062" cy="320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609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81433" y="472259"/>
            <a:ext cx="102546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Aggregating the results of each bootstrap is called “Bagging” or “Bootstrap Aggregating”.  Bagging is known as a “meta-algorithm” that relies on other models.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433" y="2748637"/>
            <a:ext cx="5874062" cy="320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39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81434" y="435825"/>
            <a:ext cx="102546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Variable sampling involves sampling from variables. At scale, a model where the specification is randomly selected has the same bias as any other model from the draw.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434" y="2497928"/>
            <a:ext cx="7140899" cy="349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24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94" y="3003555"/>
            <a:ext cx="11436406" cy="27863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594" y="2549512"/>
            <a:ext cx="10254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The Pseudo </a:t>
            </a:r>
            <a:r>
              <a:rPr lang="en-US" sz="24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94" y="635062"/>
            <a:ext cx="102546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Random Forests involve growing a forest of decision trees where observations are bootstrapped and variables are sampled. Each tree is run unpruned.</a:t>
            </a:r>
          </a:p>
        </p:txBody>
      </p:sp>
    </p:spTree>
    <p:extLst>
      <p:ext uri="{BB962C8B-B14F-4D97-AF65-F5344CB8AC3E}">
        <p14:creationId xmlns:p14="http://schemas.microsoft.com/office/powerpoint/2010/main" val="139491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43470" y="1601263"/>
            <a:ext cx="8766701" cy="956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Full Sample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8090" y="472921"/>
            <a:ext cx="672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What is OOB?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43470" y="2753124"/>
            <a:ext cx="8766701" cy="17502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Bootstrap sample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217420" y="1407282"/>
            <a:ext cx="8755380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19710" y="873413"/>
            <a:ext cx="964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venir Book" charset="0"/>
                <a:ea typeface="Avenir Book" charset="0"/>
                <a:cs typeface="Avenir Book" charset="0"/>
              </a:rPr>
              <a:t>n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43470" y="3345180"/>
            <a:ext cx="5536372" cy="1158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Unique </a:t>
            </a: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records in sample that were selected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79843" y="5372100"/>
            <a:ext cx="3230328" cy="812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Untouched in bootstrap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79842" y="4706024"/>
            <a:ext cx="3230328" cy="147888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</a:p>
        </p:txBody>
      </p:sp>
    </p:spTree>
    <p:extLst>
      <p:ext uri="{BB962C8B-B14F-4D97-AF65-F5344CB8AC3E}">
        <p14:creationId xmlns:p14="http://schemas.microsoft.com/office/powerpoint/2010/main" val="9046329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43470" y="1601263"/>
            <a:ext cx="8766701" cy="956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Full Sample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8090" y="472921"/>
            <a:ext cx="672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Why OOB?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43470" y="2753124"/>
            <a:ext cx="8766701" cy="175029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Bootstrap sample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217420" y="1407282"/>
            <a:ext cx="8755380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19710" y="873413"/>
            <a:ext cx="964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venir Book" charset="0"/>
                <a:ea typeface="Avenir Book" charset="0"/>
                <a:cs typeface="Avenir Book" charset="0"/>
              </a:rPr>
              <a:t>n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43470" y="3345180"/>
            <a:ext cx="5536372" cy="1158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Unique </a:t>
            </a:r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records in sample that were selected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79843" y="5372100"/>
            <a:ext cx="3230328" cy="812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Untouched in bootstrap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79842" y="4706024"/>
            <a:ext cx="3230328" cy="147888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5457" y="4845302"/>
            <a:ext cx="1858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venir Book" charset="0"/>
                <a:ea typeface="Avenir Book" charset="0"/>
                <a:cs typeface="Avenir Book" charset="0"/>
              </a:rPr>
              <a:t>Train model on bootstrap 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423660" y="3924300"/>
            <a:ext cx="819810" cy="10254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08961" y="4987126"/>
            <a:ext cx="1858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Test model on OOB</a:t>
            </a:r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>
            <a:off x="6366974" y="5402625"/>
            <a:ext cx="1412868" cy="3580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8324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94" y="635062"/>
            <a:ext cx="10254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Graphical Example: Iteration 0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92633"/>
              </p:ext>
            </p:extLst>
          </p:nvPr>
        </p:nvGraphicFramePr>
        <p:xfrm>
          <a:off x="880698" y="1591951"/>
          <a:ext cx="10129518" cy="4632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72054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657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94" y="635062"/>
            <a:ext cx="10254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Graphical Example: Iteration 1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677350"/>
              </p:ext>
            </p:extLst>
          </p:nvPr>
        </p:nvGraphicFramePr>
        <p:xfrm>
          <a:off x="880698" y="1591951"/>
          <a:ext cx="10129518" cy="4632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72054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35510" y="689299"/>
            <a:ext cx="1802750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</a:p>
        </p:txBody>
      </p:sp>
      <p:sp>
        <p:nvSpPr>
          <p:cNvPr id="6" name="Rectangle 5"/>
          <p:cNvSpPr/>
          <p:nvPr/>
        </p:nvSpPr>
        <p:spPr>
          <a:xfrm>
            <a:off x="9319128" y="689299"/>
            <a:ext cx="1691088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</a:p>
        </p:txBody>
      </p:sp>
    </p:spTree>
    <p:extLst>
      <p:ext uri="{BB962C8B-B14F-4D97-AF65-F5344CB8AC3E}">
        <p14:creationId xmlns:p14="http://schemas.microsoft.com/office/powerpoint/2010/main" val="640252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13" y="4679031"/>
            <a:ext cx="2342100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Yea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8" y="4679031"/>
            <a:ext cx="2297855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Nay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02830" y="3268102"/>
            <a:ext cx="2956616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Pup or Not?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87730" y="3485622"/>
            <a:ext cx="703043" cy="1683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39101" y="3418025"/>
            <a:ext cx="703043" cy="181896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0842344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94" y="635062"/>
            <a:ext cx="10254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Graphical Example: Iteration 2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047338"/>
              </p:ext>
            </p:extLst>
          </p:nvPr>
        </p:nvGraphicFramePr>
        <p:xfrm>
          <a:off x="880698" y="1591951"/>
          <a:ext cx="10129518" cy="4632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72054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35510" y="689299"/>
            <a:ext cx="1802750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</a:p>
        </p:txBody>
      </p:sp>
      <p:sp>
        <p:nvSpPr>
          <p:cNvPr id="6" name="Rectangle 5"/>
          <p:cNvSpPr/>
          <p:nvPr/>
        </p:nvSpPr>
        <p:spPr>
          <a:xfrm>
            <a:off x="9319128" y="689299"/>
            <a:ext cx="1691088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</a:p>
        </p:txBody>
      </p:sp>
    </p:spTree>
    <p:extLst>
      <p:ext uri="{BB962C8B-B14F-4D97-AF65-F5344CB8AC3E}">
        <p14:creationId xmlns:p14="http://schemas.microsoft.com/office/powerpoint/2010/main" val="4401817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94" y="635062"/>
            <a:ext cx="10254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Graphical Example: Iteration 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468611"/>
              </p:ext>
            </p:extLst>
          </p:nvPr>
        </p:nvGraphicFramePr>
        <p:xfrm>
          <a:off x="880698" y="1591951"/>
          <a:ext cx="10129518" cy="4632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70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72054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X6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35510" y="689299"/>
            <a:ext cx="1802750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</a:p>
        </p:txBody>
      </p:sp>
      <p:sp>
        <p:nvSpPr>
          <p:cNvPr id="6" name="Rectangle 5"/>
          <p:cNvSpPr/>
          <p:nvPr/>
        </p:nvSpPr>
        <p:spPr>
          <a:xfrm>
            <a:off x="9319128" y="689299"/>
            <a:ext cx="1691088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</a:p>
        </p:txBody>
      </p:sp>
    </p:spTree>
    <p:extLst>
      <p:ext uri="{BB962C8B-B14F-4D97-AF65-F5344CB8AC3E}">
        <p14:creationId xmlns:p14="http://schemas.microsoft.com/office/powerpoint/2010/main" val="10804711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629171" y="2595416"/>
            <a:ext cx="1665386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</a:p>
        </p:txBody>
      </p:sp>
      <p:sp>
        <p:nvSpPr>
          <p:cNvPr id="6" name="Rectangle 5"/>
          <p:cNvSpPr/>
          <p:nvPr/>
        </p:nvSpPr>
        <p:spPr>
          <a:xfrm>
            <a:off x="1629171" y="3442982"/>
            <a:ext cx="1665386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9260" y="635958"/>
            <a:ext cx="1645920" cy="8270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Training Sample</a:t>
            </a:r>
            <a:endParaRPr lang="en-US" sz="2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29171" y="1982257"/>
            <a:ext cx="1665386" cy="613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Tree 1</a:t>
            </a:r>
            <a:endParaRPr lang="en-US" sz="2400" b="1" dirty="0">
              <a:solidFill>
                <a:srgbClr val="00B0F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96071" y="2595416"/>
            <a:ext cx="1665386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96071" y="3442982"/>
            <a:ext cx="1665386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96071" y="1982257"/>
            <a:ext cx="1665386" cy="613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Tree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51991" y="2595416"/>
            <a:ext cx="1665386" cy="6130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Selected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951991" y="3442982"/>
            <a:ext cx="1665386" cy="6130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OOB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951991" y="1982257"/>
            <a:ext cx="1665386" cy="613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Tree 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62467" y="2046020"/>
            <a:ext cx="1665386" cy="613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. . 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78090" y="472921"/>
            <a:ext cx="6724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venir Book" charset="0"/>
                <a:ea typeface="Avenir Book" charset="0"/>
                <a:cs typeface="Avenir Book" charset="0"/>
              </a:rPr>
              <a:t>Model training</a:t>
            </a: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8" name="Elbow Connector 17"/>
          <p:cNvCxnSpPr>
            <a:stCxn id="7" idx="2"/>
            <a:endCxn id="9" idx="0"/>
          </p:cNvCxnSpPr>
          <p:nvPr/>
        </p:nvCxnSpPr>
        <p:spPr>
          <a:xfrm rot="5400000">
            <a:off x="4137433" y="-212530"/>
            <a:ext cx="519218" cy="38703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7" idx="2"/>
            <a:endCxn id="12" idx="0"/>
          </p:cNvCxnSpPr>
          <p:nvPr/>
        </p:nvCxnSpPr>
        <p:spPr>
          <a:xfrm rot="5400000">
            <a:off x="5070883" y="720920"/>
            <a:ext cx="519218" cy="20034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7" idx="2"/>
            <a:endCxn id="16" idx="0"/>
          </p:cNvCxnSpPr>
          <p:nvPr/>
        </p:nvCxnSpPr>
        <p:spPr>
          <a:xfrm rot="16200000" flipH="1">
            <a:off x="6372200" y="1423059"/>
            <a:ext cx="582981" cy="662940"/>
          </a:xfrm>
          <a:prstGeom prst="bentConnector3">
            <a:avLst>
              <a:gd name="adj1" fmla="val 451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" idx="2"/>
            <a:endCxn id="15" idx="0"/>
          </p:cNvCxnSpPr>
          <p:nvPr/>
        </p:nvCxnSpPr>
        <p:spPr>
          <a:xfrm rot="16200000" flipH="1">
            <a:off x="7798843" y="-3584"/>
            <a:ext cx="519218" cy="3452464"/>
          </a:xfrm>
          <a:prstGeom prst="bentConnector3">
            <a:avLst>
              <a:gd name="adj1" fmla="val 490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6" idx="2"/>
            <a:endCxn id="34" idx="0"/>
          </p:cNvCxnSpPr>
          <p:nvPr/>
        </p:nvCxnSpPr>
        <p:spPr>
          <a:xfrm rot="16200000" flipH="1">
            <a:off x="3804736" y="2713201"/>
            <a:ext cx="1174879" cy="38606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489794" y="5230953"/>
            <a:ext cx="1665386" cy="8329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Majority Voting</a:t>
            </a:r>
          </a:p>
        </p:txBody>
      </p:sp>
      <p:cxnSp>
        <p:nvCxnSpPr>
          <p:cNvPr id="36" name="Elbow Connector 35"/>
          <p:cNvCxnSpPr>
            <a:stCxn id="11" idx="2"/>
            <a:endCxn id="34" idx="0"/>
          </p:cNvCxnSpPr>
          <p:nvPr/>
        </p:nvCxnSpPr>
        <p:spPr>
          <a:xfrm rot="16200000" flipH="1">
            <a:off x="4738186" y="3646651"/>
            <a:ext cx="1174879" cy="19937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14" idx="2"/>
            <a:endCxn id="34" idx="0"/>
          </p:cNvCxnSpPr>
          <p:nvPr/>
        </p:nvCxnSpPr>
        <p:spPr>
          <a:xfrm rot="5400000">
            <a:off x="7466147" y="2912415"/>
            <a:ext cx="1174879" cy="34621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993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00078" y="1934604"/>
            <a:ext cx="5991922" cy="43554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1934604"/>
            <a:ext cx="6200078" cy="435468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3154" y="2167938"/>
            <a:ext cx="563620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The number of trees is important for deriving stable estimates of variable importance.</a:t>
            </a:r>
          </a:p>
          <a:p>
            <a:endParaRPr lang="en-US" sz="30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Beyond a certain threshold, more trees doesn’t improve accuracy.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0958" y="385613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Tuning is the process of calibrating the model to minimize overfitting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7492" y="1272265"/>
            <a:ext cx="9457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F0"/>
                </a:solidFill>
                <a:latin typeface="Avenir Book" charset="0"/>
                <a:ea typeface="Avenir Book" charset="0"/>
                <a:cs typeface="Avenir Book" charset="0"/>
              </a:rPr>
              <a:t># of trees </a:t>
            </a:r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vs. </a:t>
            </a:r>
            <a:r>
              <a:rPr lang="en-US" sz="4400" dirty="0">
                <a:solidFill>
                  <a:schemeClr val="accent6"/>
                </a:solidFill>
                <a:latin typeface="Avenir Book" charset="0"/>
                <a:ea typeface="Avenir Book" charset="0"/>
                <a:cs typeface="Avenir Book" charset="0"/>
              </a:rPr>
              <a:t># of variables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00799" y="2167938"/>
            <a:ext cx="57137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# of variables influences the depth and richness of models</a:t>
            </a:r>
          </a:p>
          <a:p>
            <a:endParaRPr lang="en-US" sz="3000" b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Variable importance is interpreted using the Mean Decrease Gini </a:t>
            </a:r>
          </a:p>
        </p:txBody>
      </p:sp>
    </p:spTree>
    <p:extLst>
      <p:ext uri="{BB962C8B-B14F-4D97-AF65-F5344CB8AC3E}">
        <p14:creationId xmlns:p14="http://schemas.microsoft.com/office/powerpoint/2010/main" val="2766930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7776" y="1621505"/>
            <a:ext cx="13014251" cy="49656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10958" y="385613"/>
            <a:ext cx="8778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Random Forests are the technique of choice for most </a:t>
            </a:r>
            <a:r>
              <a:rPr lang="en-US" sz="2800" dirty="0" err="1">
                <a:latin typeface="Avenir Book" charset="0"/>
                <a:ea typeface="Avenir Book" charset="0"/>
                <a:cs typeface="Avenir Book" charset="0"/>
              </a:rPr>
              <a:t>Kaggle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 competitions.</a:t>
            </a:r>
          </a:p>
        </p:txBody>
      </p:sp>
    </p:spTree>
    <p:extLst>
      <p:ext uri="{BB962C8B-B14F-4D97-AF65-F5344CB8AC3E}">
        <p14:creationId xmlns:p14="http://schemas.microsoft.com/office/powerpoint/2010/main" val="14425215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9639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3660" y="3600558"/>
            <a:ext cx="9316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CODE-ALONG</a:t>
            </a:r>
          </a:p>
        </p:txBody>
      </p:sp>
    </p:spTree>
    <p:extLst>
      <p:ext uri="{BB962C8B-B14F-4D97-AF65-F5344CB8AC3E}">
        <p14:creationId xmlns:p14="http://schemas.microsoft.com/office/powerpoint/2010/main" val="768519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456" y="6553200"/>
            <a:ext cx="2076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6313" y="4679031"/>
            <a:ext cx="2342100" cy="707886"/>
          </a:xfrm>
          <a:prstGeom prst="rect">
            <a:avLst/>
          </a:prstGeom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1178" y="4679031"/>
            <a:ext cx="2297855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Wave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02830" y="3268102"/>
            <a:ext cx="2956616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" marR="0" lvl="0" indent="-2857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Whale?</a:t>
            </a:r>
          </a:p>
        </p:txBody>
      </p:sp>
      <p:cxnSp>
        <p:nvCxnSpPr>
          <p:cNvPr id="4" name="Elbow Connector 3"/>
          <p:cNvCxnSpPr>
            <a:stCxn id="6" idx="2"/>
            <a:endCxn id="8" idx="0"/>
          </p:cNvCxnSpPr>
          <p:nvPr/>
        </p:nvCxnSpPr>
        <p:spPr>
          <a:xfrm rot="5400000">
            <a:off x="4687730" y="3485622"/>
            <a:ext cx="703043" cy="1683775"/>
          </a:xfrm>
          <a:prstGeom prst="bentConnector3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2"/>
            <a:endCxn id="9" idx="0"/>
          </p:cNvCxnSpPr>
          <p:nvPr/>
        </p:nvCxnSpPr>
        <p:spPr>
          <a:xfrm rot="16200000" flipH="1">
            <a:off x="6439101" y="3418025"/>
            <a:ext cx="703043" cy="1818968"/>
          </a:xfrm>
          <a:prstGeom prst="bentConnector3">
            <a:avLst>
              <a:gd name="adj1" fmla="val 50000"/>
            </a:avLst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298" y="1304443"/>
            <a:ext cx="74951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Binary variable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" marR="0" lvl="0" indent="-285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One feature, two classes</a:t>
            </a:r>
          </a:p>
        </p:txBody>
      </p:sp>
    </p:spTree>
    <p:extLst>
      <p:ext uri="{BB962C8B-B14F-4D97-AF65-F5344CB8AC3E}">
        <p14:creationId xmlns:p14="http://schemas.microsoft.com/office/powerpoint/2010/main" val="195669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28228</TotalTime>
  <Words>2470</Words>
  <Application>Microsoft Office PowerPoint</Application>
  <PresentationFormat>Widescreen</PresentationFormat>
  <Paragraphs>591</Paragraphs>
  <Slides>85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Avenir Book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contact@jeffchen.org</dc:creator>
  <cp:lastModifiedBy>Christian Conroy</cp:lastModifiedBy>
  <cp:revision>414</cp:revision>
  <cp:lastPrinted>2017-03-13T18:53:47Z</cp:lastPrinted>
  <dcterms:created xsi:type="dcterms:W3CDTF">2017-01-08T03:44:27Z</dcterms:created>
  <dcterms:modified xsi:type="dcterms:W3CDTF">2019-04-08T01:50:51Z</dcterms:modified>
</cp:coreProperties>
</file>